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5"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 id="279" r:id="rId23"/>
    <p:sldId id="280" r:id="rId24"/>
    <p:sldId id="281" r:id="rId25"/>
    <p:sldId id="277" r:id="rId26"/>
  </p:sldIdLst>
  <p:sldSz cx="9144000" cy="6858000" type="letter"/>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211C"/>
    <a:srgbClr val="898C90"/>
    <a:srgbClr val="0078D3"/>
    <a:srgbClr val="009EFF"/>
    <a:srgbClr val="797979"/>
    <a:srgbClr val="00B188"/>
    <a:srgbClr val="EF8903"/>
    <a:srgbClr val="592B82"/>
    <a:srgbClr val="DFEEF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1"/>
    <p:restoredTop sz="97023"/>
  </p:normalViewPr>
  <p:slideViewPr>
    <p:cSldViewPr snapToObjects="1" showGuides="1">
      <p:cViewPr varScale="1">
        <p:scale>
          <a:sx n="124" d="100"/>
          <a:sy n="124" d="100"/>
        </p:scale>
        <p:origin x="1888" y="168"/>
      </p:cViewPr>
      <p:guideLst>
        <p:guide orient="horz" pos="2262"/>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Objects="1">
      <p:cViewPr varScale="1">
        <p:scale>
          <a:sx n="132" d="100"/>
          <a:sy n="132" d="100"/>
        </p:scale>
        <p:origin x="260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ED2E5E-BC48-024C-B255-4006971AD359}"/>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latin typeface="Nimbus Sans" pitchFamily="2" charset="77"/>
            </a:endParaRPr>
          </a:p>
        </p:txBody>
      </p:sp>
      <p:sp>
        <p:nvSpPr>
          <p:cNvPr id="3" name="Date Placeholder 2">
            <a:extLst>
              <a:ext uri="{FF2B5EF4-FFF2-40B4-BE49-F238E27FC236}">
                <a16:creationId xmlns:a16="http://schemas.microsoft.com/office/drawing/2014/main" id="{1D166D93-D097-C14F-87BD-700CFA753EF9}"/>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7CF2915E-C85C-FB4C-BC59-ED0D4D54A52C}" type="datetimeFigureOut">
              <a:rPr lang="en-US" smtClean="0">
                <a:latin typeface="Nimbus Sans" pitchFamily="2" charset="77"/>
              </a:rPr>
              <a:t>12/9/19</a:t>
            </a:fld>
            <a:endParaRPr lang="en-US" dirty="0">
              <a:latin typeface="Nimbus Sans" pitchFamily="2" charset="77"/>
            </a:endParaRPr>
          </a:p>
        </p:txBody>
      </p:sp>
      <p:sp>
        <p:nvSpPr>
          <p:cNvPr id="4" name="Footer Placeholder 3">
            <a:extLst>
              <a:ext uri="{FF2B5EF4-FFF2-40B4-BE49-F238E27FC236}">
                <a16:creationId xmlns:a16="http://schemas.microsoft.com/office/drawing/2014/main" id="{4A5D025D-1661-A144-B949-E83DA6F3E61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latin typeface="Nimbus Sans" pitchFamily="2" charset="77"/>
            </a:endParaRPr>
          </a:p>
        </p:txBody>
      </p:sp>
      <p:sp>
        <p:nvSpPr>
          <p:cNvPr id="5" name="Slide Number Placeholder 4">
            <a:extLst>
              <a:ext uri="{FF2B5EF4-FFF2-40B4-BE49-F238E27FC236}">
                <a16:creationId xmlns:a16="http://schemas.microsoft.com/office/drawing/2014/main" id="{46AE5611-DCA7-A74D-8AF6-A9E6A361363E}"/>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1C1344D7-22C9-7947-ABFA-EC45B72AF9F8}" type="slidenum">
              <a:rPr lang="en-US" smtClean="0">
                <a:latin typeface="Nimbus Sans" pitchFamily="2" charset="77"/>
              </a:rPr>
              <a:t>‹#›</a:t>
            </a:fld>
            <a:endParaRPr lang="en-US" dirty="0">
              <a:latin typeface="Nimbus Sans" pitchFamily="2" charset="77"/>
            </a:endParaRPr>
          </a:p>
        </p:txBody>
      </p:sp>
    </p:spTree>
    <p:extLst>
      <p:ext uri="{BB962C8B-B14F-4D97-AF65-F5344CB8AC3E}">
        <p14:creationId xmlns:p14="http://schemas.microsoft.com/office/powerpoint/2010/main" val="1286306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Nimbus Sans" pitchFamily="2" charset="77"/>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Nimbus Sans" pitchFamily="2" charset="77"/>
              </a:defRPr>
            </a:lvl1pPr>
          </a:lstStyle>
          <a:p>
            <a:fld id="{9F756F1E-EF8D-674D-A10D-7ACECBCD0896}" type="datetimeFigureOut">
              <a:rPr lang="en-US" smtClean="0"/>
              <a:pPr/>
              <a:t>12/9/19</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Nimbus Sans" pitchFamily="2" charset="77"/>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Nimbus Sans" pitchFamily="2" charset="77"/>
              </a:defRPr>
            </a:lvl1pPr>
          </a:lstStyle>
          <a:p>
            <a:fld id="{9612316C-BAB1-4F49-AE3E-A935DDF55728}" type="slidenum">
              <a:rPr lang="en-US" smtClean="0"/>
              <a:pPr/>
              <a:t>‹#›</a:t>
            </a:fld>
            <a:endParaRPr lang="en-US" dirty="0"/>
          </a:p>
        </p:txBody>
      </p:sp>
    </p:spTree>
    <p:extLst>
      <p:ext uri="{BB962C8B-B14F-4D97-AF65-F5344CB8AC3E}">
        <p14:creationId xmlns:p14="http://schemas.microsoft.com/office/powerpoint/2010/main" val="1744948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imbus Sans" pitchFamily="2" charset="77"/>
        <a:ea typeface="+mn-ea"/>
        <a:cs typeface="+mn-cs"/>
      </a:defRPr>
    </a:lvl1pPr>
    <a:lvl2pPr marL="457200" algn="l" defTabSz="914400" rtl="0" eaLnBrk="1" latinLnBrk="0" hangingPunct="1">
      <a:defRPr sz="1200" b="0" i="0" kern="1200">
        <a:solidFill>
          <a:schemeClr val="tx1"/>
        </a:solidFill>
        <a:latin typeface="Nimbus Sans" pitchFamily="2" charset="77"/>
        <a:ea typeface="+mn-ea"/>
        <a:cs typeface="+mn-cs"/>
      </a:defRPr>
    </a:lvl2pPr>
    <a:lvl3pPr marL="914400" algn="l" defTabSz="914400" rtl="0" eaLnBrk="1" latinLnBrk="0" hangingPunct="1">
      <a:defRPr sz="1200" b="0" i="0" kern="1200">
        <a:solidFill>
          <a:schemeClr val="tx1"/>
        </a:solidFill>
        <a:latin typeface="Nimbus Sans" pitchFamily="2" charset="77"/>
        <a:ea typeface="+mn-ea"/>
        <a:cs typeface="+mn-cs"/>
      </a:defRPr>
    </a:lvl3pPr>
    <a:lvl4pPr marL="1371600" algn="l" defTabSz="914400" rtl="0" eaLnBrk="1" latinLnBrk="0" hangingPunct="1">
      <a:defRPr sz="1200" b="0" i="0" kern="1200">
        <a:solidFill>
          <a:schemeClr val="tx1"/>
        </a:solidFill>
        <a:latin typeface="Nimbus Sans" pitchFamily="2" charset="77"/>
        <a:ea typeface="+mn-ea"/>
        <a:cs typeface="+mn-cs"/>
      </a:defRPr>
    </a:lvl4pPr>
    <a:lvl5pPr marL="1828800" algn="l" defTabSz="914400" rtl="0" eaLnBrk="1" latinLnBrk="0" hangingPunct="1">
      <a:defRPr sz="1200" b="0" i="0" kern="1200">
        <a:solidFill>
          <a:schemeClr val="tx1"/>
        </a:solidFill>
        <a:latin typeface="Nimbus Sa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12316C-BAB1-4F49-AE3E-A935DDF55728}" type="slidenum">
              <a:rPr lang="en-US" smtClean="0"/>
              <a:pPr/>
              <a:t>15</a:t>
            </a:fld>
            <a:endParaRPr lang="en-US" dirty="0"/>
          </a:p>
        </p:txBody>
      </p:sp>
    </p:spTree>
    <p:extLst>
      <p:ext uri="{BB962C8B-B14F-4D97-AF65-F5344CB8AC3E}">
        <p14:creationId xmlns:p14="http://schemas.microsoft.com/office/powerpoint/2010/main" val="524666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12316C-BAB1-4F49-AE3E-A935DDF55728}" type="slidenum">
              <a:rPr lang="en-US" smtClean="0"/>
              <a:pPr/>
              <a:t>21</a:t>
            </a:fld>
            <a:endParaRPr lang="en-US" dirty="0"/>
          </a:p>
        </p:txBody>
      </p:sp>
    </p:spTree>
    <p:extLst>
      <p:ext uri="{BB962C8B-B14F-4D97-AF65-F5344CB8AC3E}">
        <p14:creationId xmlns:p14="http://schemas.microsoft.com/office/powerpoint/2010/main" val="30094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12316C-BAB1-4F49-AE3E-A935DDF55728}" type="slidenum">
              <a:rPr lang="en-US" smtClean="0"/>
              <a:pPr/>
              <a:t>25</a:t>
            </a:fld>
            <a:endParaRPr lang="en-US" dirty="0"/>
          </a:p>
        </p:txBody>
      </p:sp>
    </p:spTree>
    <p:extLst>
      <p:ext uri="{BB962C8B-B14F-4D97-AF65-F5344CB8AC3E}">
        <p14:creationId xmlns:p14="http://schemas.microsoft.com/office/powerpoint/2010/main" val="1243917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Template">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a:xfrm>
            <a:off x="-6350" y="1"/>
            <a:ext cx="9150351" cy="4419599"/>
          </a:xfrm>
          <a:prstGeom prst="rect">
            <a:avLst/>
          </a:prstGeom>
          <a:solidFill>
            <a:schemeClr val="bg1">
              <a:lumMod val="85000"/>
            </a:schemeClr>
          </a:solidFill>
        </p:spPr>
        <p:txBody>
          <a:bodyPr/>
          <a:lstStyle>
            <a:lvl1pPr marL="0" indent="0">
              <a:buNone/>
              <a:defRPr b="0" i="0">
                <a:solidFill>
                  <a:schemeClr val="bg1">
                    <a:lumMod val="50000"/>
                  </a:schemeClr>
                </a:solidFill>
                <a:latin typeface="Helvetica Neue Light" charset="0"/>
                <a:ea typeface="Helvetica Neue Light" charset="0"/>
                <a:cs typeface="Helvetica Neue Light" charset="0"/>
              </a:defRPr>
            </a:lvl1pPr>
          </a:lstStyle>
          <a:p>
            <a:r>
              <a:rPr lang="en-US" dirty="0"/>
              <a:t>Click icon to add picture</a:t>
            </a:r>
          </a:p>
        </p:txBody>
      </p:sp>
      <p:sp>
        <p:nvSpPr>
          <p:cNvPr id="3" name="Content Placeholder 2"/>
          <p:cNvSpPr>
            <a:spLocks noGrp="1"/>
          </p:cNvSpPr>
          <p:nvPr>
            <p:ph sz="quarter" idx="12" hasCustomPrompt="1"/>
          </p:nvPr>
        </p:nvSpPr>
        <p:spPr>
          <a:xfrm>
            <a:off x="425449" y="6096000"/>
            <a:ext cx="8293101" cy="228600"/>
          </a:xfrm>
          <a:prstGeom prst="rect">
            <a:avLst/>
          </a:prstGeom>
        </p:spPr>
        <p:txBody>
          <a:bodyPr/>
          <a:lstStyle>
            <a:lvl1pPr marL="0" indent="0">
              <a:buNone/>
              <a:defRPr sz="1800" b="0" i="0" baseline="0">
                <a:solidFill>
                  <a:schemeClr val="bg2">
                    <a:lumMod val="25000"/>
                  </a:schemeClr>
                </a:solidFill>
                <a:latin typeface="+mn-lt"/>
                <a:ea typeface="Helvetica Neue" panose="02000503000000020004" pitchFamily="2" charset="0"/>
                <a:cs typeface="Helvetica Neue" panose="02000503000000020004" pitchFamily="2" charset="0"/>
              </a:defRPr>
            </a:lvl1pPr>
          </a:lstStyle>
          <a:p>
            <a:pPr lvl="0"/>
            <a:r>
              <a:rPr lang="en-US" dirty="0"/>
              <a:t>Click to add text</a:t>
            </a:r>
          </a:p>
        </p:txBody>
      </p:sp>
      <p:pic>
        <p:nvPicPr>
          <p:cNvPr id="8" name="Picture Placeholder 30">
            <a:extLst>
              <a:ext uri="{FF2B5EF4-FFF2-40B4-BE49-F238E27FC236}">
                <a16:creationId xmlns:a16="http://schemas.microsoft.com/office/drawing/2014/main" id="{49E2A230-B930-D642-9A25-22BB8B723674}"/>
              </a:ext>
            </a:extLst>
          </p:cNvPr>
          <p:cNvPicPr>
            <a:picLocks noChangeAspect="1"/>
          </p:cNvPicPr>
          <p:nvPr userDrawn="1"/>
        </p:nvPicPr>
        <p:blipFill>
          <a:blip r:embed="rId2"/>
          <a:stretch>
            <a:fillRect/>
          </a:stretch>
        </p:blipFill>
        <p:spPr>
          <a:xfrm>
            <a:off x="425449" y="4572000"/>
            <a:ext cx="1307592" cy="456869"/>
          </a:xfrm>
          <a:prstGeom prst="rect">
            <a:avLst/>
          </a:prstGeom>
        </p:spPr>
      </p:pic>
      <p:sp>
        <p:nvSpPr>
          <p:cNvPr id="2" name="Title 1">
            <a:extLst>
              <a:ext uri="{FF2B5EF4-FFF2-40B4-BE49-F238E27FC236}">
                <a16:creationId xmlns:a16="http://schemas.microsoft.com/office/drawing/2014/main" id="{E52004CB-1DB5-6B4A-A6A3-6FD6ECEA30FD}"/>
              </a:ext>
            </a:extLst>
          </p:cNvPr>
          <p:cNvSpPr>
            <a:spLocks noGrp="1"/>
          </p:cNvSpPr>
          <p:nvPr>
            <p:ph type="title"/>
          </p:nvPr>
        </p:nvSpPr>
        <p:spPr>
          <a:xfrm>
            <a:off x="425449" y="5181269"/>
            <a:ext cx="8293101" cy="838531"/>
          </a:xfrm>
        </p:spPr>
        <p:txBody>
          <a:bodyPr/>
          <a:lstStyle>
            <a:lvl1pPr>
              <a:lnSpc>
                <a:spcPct val="100000"/>
              </a:lnSpc>
              <a:defRPr sz="2500"/>
            </a:lvl1pPr>
          </a:lstStyle>
          <a:p>
            <a:r>
              <a:rPr lang="en-US" dirty="0"/>
              <a:t>Click to edit Master title style</a:t>
            </a:r>
          </a:p>
        </p:txBody>
      </p:sp>
    </p:spTree>
    <p:extLst>
      <p:ext uri="{BB962C8B-B14F-4D97-AF65-F5344CB8AC3E}">
        <p14:creationId xmlns:p14="http://schemas.microsoft.com/office/powerpoint/2010/main" val="202964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 Bullet List / Media">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6B93552-AF8E-A943-929F-E40A5C649730}"/>
              </a:ext>
            </a:extLst>
          </p:cNvPr>
          <p:cNvSpPr>
            <a:spLocks noGrp="1"/>
          </p:cNvSpPr>
          <p:nvPr>
            <p:ph sz="quarter" idx="27"/>
          </p:nvPr>
        </p:nvSpPr>
        <p:spPr>
          <a:xfrm>
            <a:off x="425449" y="1600200"/>
            <a:ext cx="8293101" cy="4800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pic>
        <p:nvPicPr>
          <p:cNvPr id="14" name="Picture 13">
            <a:extLst>
              <a:ext uri="{FF2B5EF4-FFF2-40B4-BE49-F238E27FC236}">
                <a16:creationId xmlns:a16="http://schemas.microsoft.com/office/drawing/2014/main" id="{E7BC6418-2DDB-A74F-BE9E-0E579CC208A9}"/>
              </a:ext>
            </a:extLst>
          </p:cNvPr>
          <p:cNvPicPr>
            <a:picLocks noChangeAspect="1"/>
          </p:cNvPicPr>
          <p:nvPr userDrawn="1"/>
        </p:nvPicPr>
        <p:blipFill>
          <a:blip r:embed="rId2"/>
          <a:stretch>
            <a:fillRect/>
          </a:stretch>
        </p:blipFill>
        <p:spPr>
          <a:xfrm>
            <a:off x="425449" y="0"/>
            <a:ext cx="305194" cy="305194"/>
          </a:xfrm>
          <a:prstGeom prst="rect">
            <a:avLst/>
          </a:prstGeom>
        </p:spPr>
      </p:pic>
      <p:sp>
        <p:nvSpPr>
          <p:cNvPr id="7" name="Title 6">
            <a:extLst>
              <a:ext uri="{FF2B5EF4-FFF2-40B4-BE49-F238E27FC236}">
                <a16:creationId xmlns:a16="http://schemas.microsoft.com/office/drawing/2014/main" id="{BC4C5EFE-9BC5-C84F-A08F-F504C350348D}"/>
              </a:ext>
            </a:extLst>
          </p:cNvPr>
          <p:cNvSpPr>
            <a:spLocks noGrp="1"/>
          </p:cNvSpPr>
          <p:nvPr>
            <p:ph type="title"/>
          </p:nvPr>
        </p:nvSpPr>
        <p:spPr/>
        <p:txBody>
          <a:bodyPr/>
          <a:lstStyle/>
          <a:p>
            <a:r>
              <a:rPr lang="en-US"/>
              <a:t>Click to edit Master title style</a:t>
            </a:r>
          </a:p>
        </p:txBody>
      </p:sp>
      <p:sp>
        <p:nvSpPr>
          <p:cNvPr id="15" name="Date Placeholder 14">
            <a:extLst>
              <a:ext uri="{FF2B5EF4-FFF2-40B4-BE49-F238E27FC236}">
                <a16:creationId xmlns:a16="http://schemas.microsoft.com/office/drawing/2014/main" id="{CDDC79FC-C8C2-8042-9615-39C841D415CF}"/>
              </a:ext>
            </a:extLst>
          </p:cNvPr>
          <p:cNvSpPr>
            <a:spLocks noGrp="1"/>
          </p:cNvSpPr>
          <p:nvPr>
            <p:ph type="dt" sz="half" idx="28"/>
          </p:nvPr>
        </p:nvSpPr>
        <p:spPr/>
        <p:txBody>
          <a:bodyPr/>
          <a:lstStyle/>
          <a:p>
            <a:r>
              <a:rPr lang="en-US"/>
              <a:t>How to Place a Bid</a:t>
            </a:r>
            <a:endParaRPr lang="en-US" dirty="0"/>
          </a:p>
        </p:txBody>
      </p:sp>
      <p:sp>
        <p:nvSpPr>
          <p:cNvPr id="16" name="Footer Placeholder 15">
            <a:extLst>
              <a:ext uri="{FF2B5EF4-FFF2-40B4-BE49-F238E27FC236}">
                <a16:creationId xmlns:a16="http://schemas.microsoft.com/office/drawing/2014/main" id="{C91A24F5-3806-EE4B-9D88-7C645EFFD7A9}"/>
              </a:ext>
            </a:extLst>
          </p:cNvPr>
          <p:cNvSpPr>
            <a:spLocks noGrp="1"/>
          </p:cNvSpPr>
          <p:nvPr>
            <p:ph type="ftr" sz="quarter" idx="29"/>
          </p:nvPr>
        </p:nvSpPr>
        <p:spPr/>
        <p:txBody>
          <a:bodyPr/>
          <a:lstStyle/>
          <a:p>
            <a:r>
              <a:rPr lang="en-US"/>
              <a:t>© 2019 Unison. All Rights Reserved.</a:t>
            </a:r>
            <a:endParaRPr lang="en-US" dirty="0"/>
          </a:p>
        </p:txBody>
      </p:sp>
      <p:sp>
        <p:nvSpPr>
          <p:cNvPr id="17" name="Slide Number Placeholder 16">
            <a:extLst>
              <a:ext uri="{FF2B5EF4-FFF2-40B4-BE49-F238E27FC236}">
                <a16:creationId xmlns:a16="http://schemas.microsoft.com/office/drawing/2014/main" id="{3D9B57EC-B5E5-7C49-A966-A77A82C2095B}"/>
              </a:ext>
            </a:extLst>
          </p:cNvPr>
          <p:cNvSpPr>
            <a:spLocks noGrp="1"/>
          </p:cNvSpPr>
          <p:nvPr>
            <p:ph type="sldNum" sz="quarter" idx="30"/>
          </p:nvPr>
        </p:nvSpPr>
        <p:spPr/>
        <p:txBody>
          <a:bodyPr/>
          <a:lstStyle/>
          <a:p>
            <a:r>
              <a:rPr lang="en-US"/>
              <a:t>— </a:t>
            </a:r>
            <a:fld id="{935A6D65-56D1-0E4E-89B5-74820FBAE2A3}" type="slidenum">
              <a:rPr lang="en-US" smtClean="0"/>
              <a:pPr/>
              <a:t>‹#›</a:t>
            </a:fld>
            <a:r>
              <a:rPr lang="en-US"/>
              <a:t> —</a:t>
            </a:r>
            <a:endParaRPr lang="en-US" dirty="0"/>
          </a:p>
        </p:txBody>
      </p:sp>
    </p:spTree>
    <p:extLst>
      <p:ext uri="{BB962C8B-B14F-4D97-AF65-F5344CB8AC3E}">
        <p14:creationId xmlns:p14="http://schemas.microsoft.com/office/powerpoint/2010/main" val="111905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Section Title/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70E663F-19FD-894C-8C23-6734A5946315}"/>
              </a:ext>
            </a:extLst>
          </p:cNvPr>
          <p:cNvSpPr>
            <a:spLocks noGrp="1"/>
          </p:cNvSpPr>
          <p:nvPr>
            <p:ph sz="quarter" idx="13"/>
          </p:nvPr>
        </p:nvSpPr>
        <p:spPr>
          <a:xfrm>
            <a:off x="425449" y="2286000"/>
            <a:ext cx="8293101" cy="4114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90BF2DB2-3FE8-8848-8779-7E76402538A1}"/>
              </a:ext>
            </a:extLst>
          </p:cNvPr>
          <p:cNvSpPr>
            <a:spLocks noGrp="1"/>
          </p:cNvSpPr>
          <p:nvPr>
            <p:ph type="body" sz="quarter" idx="15"/>
          </p:nvPr>
        </p:nvSpPr>
        <p:spPr>
          <a:xfrm>
            <a:off x="425449" y="1600200"/>
            <a:ext cx="8293101" cy="381000"/>
          </a:xfrm>
        </p:spPr>
        <p:txBody>
          <a:bodyPr/>
          <a:lstStyle>
            <a:lvl1pPr marL="0" indent="0">
              <a:buNone/>
              <a:defRPr i="1"/>
            </a:lvl1pPr>
            <a:lvl2pPr marL="349250" indent="0">
              <a:buNone/>
              <a:defRPr/>
            </a:lvl2pPr>
            <a:lvl3pPr marL="687387" indent="0">
              <a:buNone/>
              <a:defRPr/>
            </a:lvl3pPr>
            <a:lvl4pPr marL="1036638" indent="0">
              <a:buNone/>
              <a:defRPr/>
            </a:lvl4pPr>
            <a:lvl5pPr marL="1374775" indent="0">
              <a:buNone/>
              <a:defRPr/>
            </a:lvl5pPr>
          </a:lstStyle>
          <a:p>
            <a:pPr lvl="0"/>
            <a:r>
              <a:rPr lang="en-US" dirty="0"/>
              <a:t>Edit Master text styles</a:t>
            </a:r>
          </a:p>
        </p:txBody>
      </p:sp>
      <p:pic>
        <p:nvPicPr>
          <p:cNvPr id="13" name="Picture 12">
            <a:extLst>
              <a:ext uri="{FF2B5EF4-FFF2-40B4-BE49-F238E27FC236}">
                <a16:creationId xmlns:a16="http://schemas.microsoft.com/office/drawing/2014/main" id="{A767F7AB-4844-7D49-8A1E-5E7FE09D1F41}"/>
              </a:ext>
            </a:extLst>
          </p:cNvPr>
          <p:cNvPicPr>
            <a:picLocks noChangeAspect="1"/>
          </p:cNvPicPr>
          <p:nvPr userDrawn="1"/>
        </p:nvPicPr>
        <p:blipFill>
          <a:blip r:embed="rId2"/>
          <a:stretch>
            <a:fillRect/>
          </a:stretch>
        </p:blipFill>
        <p:spPr>
          <a:xfrm>
            <a:off x="425449" y="0"/>
            <a:ext cx="305194" cy="305194"/>
          </a:xfrm>
          <a:prstGeom prst="rect">
            <a:avLst/>
          </a:prstGeom>
        </p:spPr>
      </p:pic>
      <p:sp>
        <p:nvSpPr>
          <p:cNvPr id="6" name="Title 5">
            <a:extLst>
              <a:ext uri="{FF2B5EF4-FFF2-40B4-BE49-F238E27FC236}">
                <a16:creationId xmlns:a16="http://schemas.microsoft.com/office/drawing/2014/main" id="{DA8CF4AB-DCA7-B74D-BB2F-3F1DE1DE5CCE}"/>
              </a:ext>
            </a:extLst>
          </p:cNvPr>
          <p:cNvSpPr>
            <a:spLocks noGrp="1"/>
          </p:cNvSpPr>
          <p:nvPr>
            <p:ph type="title"/>
          </p:nvPr>
        </p:nvSpPr>
        <p:spPr/>
        <p:txBody>
          <a:bodyPr/>
          <a:lstStyle/>
          <a:p>
            <a:r>
              <a:rPr lang="en-US" dirty="0"/>
              <a:t>Click to edit Master title style</a:t>
            </a:r>
          </a:p>
        </p:txBody>
      </p:sp>
      <p:sp>
        <p:nvSpPr>
          <p:cNvPr id="9" name="Date Placeholder 8">
            <a:extLst>
              <a:ext uri="{FF2B5EF4-FFF2-40B4-BE49-F238E27FC236}">
                <a16:creationId xmlns:a16="http://schemas.microsoft.com/office/drawing/2014/main" id="{E39BEE8F-C231-8046-AA7D-788C2B9A54C5}"/>
              </a:ext>
            </a:extLst>
          </p:cNvPr>
          <p:cNvSpPr>
            <a:spLocks noGrp="1"/>
          </p:cNvSpPr>
          <p:nvPr>
            <p:ph type="dt" sz="half" idx="16"/>
          </p:nvPr>
        </p:nvSpPr>
        <p:spPr/>
        <p:txBody>
          <a:bodyPr/>
          <a:lstStyle/>
          <a:p>
            <a:r>
              <a:rPr lang="en-US"/>
              <a:t>How to Place a Bid</a:t>
            </a:r>
            <a:endParaRPr lang="en-US" dirty="0"/>
          </a:p>
        </p:txBody>
      </p:sp>
      <p:sp>
        <p:nvSpPr>
          <p:cNvPr id="14" name="Footer Placeholder 13">
            <a:extLst>
              <a:ext uri="{FF2B5EF4-FFF2-40B4-BE49-F238E27FC236}">
                <a16:creationId xmlns:a16="http://schemas.microsoft.com/office/drawing/2014/main" id="{88DB2B87-F57B-3E40-A0BF-1D32D18D54EA}"/>
              </a:ext>
            </a:extLst>
          </p:cNvPr>
          <p:cNvSpPr>
            <a:spLocks noGrp="1"/>
          </p:cNvSpPr>
          <p:nvPr>
            <p:ph type="ftr" sz="quarter" idx="17"/>
          </p:nvPr>
        </p:nvSpPr>
        <p:spPr/>
        <p:txBody>
          <a:bodyPr/>
          <a:lstStyle/>
          <a:p>
            <a:r>
              <a:rPr lang="en-US"/>
              <a:t>© 2019 Unison. All Rights Reserved.</a:t>
            </a:r>
            <a:endParaRPr lang="en-US" dirty="0"/>
          </a:p>
        </p:txBody>
      </p:sp>
      <p:sp>
        <p:nvSpPr>
          <p:cNvPr id="15" name="Slide Number Placeholder 14">
            <a:extLst>
              <a:ext uri="{FF2B5EF4-FFF2-40B4-BE49-F238E27FC236}">
                <a16:creationId xmlns:a16="http://schemas.microsoft.com/office/drawing/2014/main" id="{4289DCD2-4753-3A4B-820F-4308BD96A283}"/>
              </a:ext>
            </a:extLst>
          </p:cNvPr>
          <p:cNvSpPr>
            <a:spLocks noGrp="1"/>
          </p:cNvSpPr>
          <p:nvPr>
            <p:ph type="sldNum" sz="quarter" idx="18"/>
          </p:nvPr>
        </p:nvSpPr>
        <p:spPr/>
        <p:txBody>
          <a:bodyPr/>
          <a:lstStyle/>
          <a:p>
            <a:r>
              <a:rPr lang="en-US"/>
              <a:t>— </a:t>
            </a:r>
            <a:fld id="{935A6D65-56D1-0E4E-89B5-74820FBAE2A3}" type="slidenum">
              <a:rPr lang="en-US" smtClean="0"/>
              <a:pPr/>
              <a:t>‹#›</a:t>
            </a:fld>
            <a:r>
              <a:rPr lang="en-US"/>
              <a:t> —</a:t>
            </a:r>
            <a:endParaRPr lang="en-US" dirty="0"/>
          </a:p>
        </p:txBody>
      </p:sp>
    </p:spTree>
    <p:extLst>
      <p:ext uri="{BB962C8B-B14F-4D97-AF65-F5344CB8AC3E}">
        <p14:creationId xmlns:p14="http://schemas.microsoft.com/office/powerpoint/2010/main" val="393289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 Headline/Section Title/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70E663F-19FD-894C-8C23-6734A5946315}"/>
              </a:ext>
            </a:extLst>
          </p:cNvPr>
          <p:cNvSpPr>
            <a:spLocks noGrp="1"/>
          </p:cNvSpPr>
          <p:nvPr>
            <p:ph sz="quarter" idx="13"/>
          </p:nvPr>
        </p:nvSpPr>
        <p:spPr>
          <a:xfrm>
            <a:off x="425448" y="2057400"/>
            <a:ext cx="4070352"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90BF2DB2-3FE8-8848-8779-7E76402538A1}"/>
              </a:ext>
            </a:extLst>
          </p:cNvPr>
          <p:cNvSpPr>
            <a:spLocks noGrp="1"/>
          </p:cNvSpPr>
          <p:nvPr>
            <p:ph type="body" sz="quarter" idx="15"/>
          </p:nvPr>
        </p:nvSpPr>
        <p:spPr>
          <a:xfrm>
            <a:off x="425448" y="1600200"/>
            <a:ext cx="4070352" cy="381000"/>
          </a:xfrm>
        </p:spPr>
        <p:txBody>
          <a:bodyPr/>
          <a:lstStyle>
            <a:lvl1pPr marL="0" indent="0">
              <a:buNone/>
              <a:defRPr i="1"/>
            </a:lvl1pPr>
            <a:lvl2pPr marL="349250" indent="0">
              <a:buNone/>
              <a:defRPr/>
            </a:lvl2pPr>
            <a:lvl3pPr marL="687387" indent="0">
              <a:buNone/>
              <a:defRPr/>
            </a:lvl3pPr>
            <a:lvl4pPr marL="1036638" indent="0">
              <a:buNone/>
              <a:defRPr/>
            </a:lvl4pPr>
            <a:lvl5pPr marL="1374775" indent="0">
              <a:buNone/>
              <a:defRPr/>
            </a:lvl5pPr>
          </a:lstStyle>
          <a:p>
            <a:pPr lvl="0"/>
            <a:r>
              <a:rPr lang="en-US" dirty="0"/>
              <a:t>Edit Master text styles</a:t>
            </a:r>
          </a:p>
        </p:txBody>
      </p:sp>
      <p:pic>
        <p:nvPicPr>
          <p:cNvPr id="12" name="Picture 11">
            <a:extLst>
              <a:ext uri="{FF2B5EF4-FFF2-40B4-BE49-F238E27FC236}">
                <a16:creationId xmlns:a16="http://schemas.microsoft.com/office/drawing/2014/main" id="{92C90245-75F5-634C-9204-A73139E5DA2E}"/>
              </a:ext>
            </a:extLst>
          </p:cNvPr>
          <p:cNvPicPr>
            <a:picLocks noChangeAspect="1"/>
          </p:cNvPicPr>
          <p:nvPr userDrawn="1"/>
        </p:nvPicPr>
        <p:blipFill>
          <a:blip r:embed="rId2"/>
          <a:stretch>
            <a:fillRect/>
          </a:stretch>
        </p:blipFill>
        <p:spPr>
          <a:xfrm>
            <a:off x="425449" y="0"/>
            <a:ext cx="305194" cy="305194"/>
          </a:xfrm>
          <a:prstGeom prst="rect">
            <a:avLst/>
          </a:prstGeom>
        </p:spPr>
      </p:pic>
      <p:sp>
        <p:nvSpPr>
          <p:cNvPr id="13" name="Title 12">
            <a:extLst>
              <a:ext uri="{FF2B5EF4-FFF2-40B4-BE49-F238E27FC236}">
                <a16:creationId xmlns:a16="http://schemas.microsoft.com/office/drawing/2014/main" id="{E73F7237-E32E-4E46-97EA-5FEF82E287C3}"/>
              </a:ext>
            </a:extLst>
          </p:cNvPr>
          <p:cNvSpPr>
            <a:spLocks noGrp="1"/>
          </p:cNvSpPr>
          <p:nvPr>
            <p:ph type="title"/>
          </p:nvPr>
        </p:nvSpPr>
        <p:spPr/>
        <p:txBody>
          <a:bodyPr/>
          <a:lstStyle/>
          <a:p>
            <a:r>
              <a:rPr lang="en-US"/>
              <a:t>Click to edit Master title style</a:t>
            </a:r>
          </a:p>
        </p:txBody>
      </p:sp>
      <p:sp>
        <p:nvSpPr>
          <p:cNvPr id="14" name="Content Placeholder 6">
            <a:extLst>
              <a:ext uri="{FF2B5EF4-FFF2-40B4-BE49-F238E27FC236}">
                <a16:creationId xmlns:a16="http://schemas.microsoft.com/office/drawing/2014/main" id="{1679CF67-EEEA-9A49-A558-2EC519530C2D}"/>
              </a:ext>
            </a:extLst>
          </p:cNvPr>
          <p:cNvSpPr>
            <a:spLocks noGrp="1"/>
          </p:cNvSpPr>
          <p:nvPr>
            <p:ph sz="quarter" idx="16"/>
          </p:nvPr>
        </p:nvSpPr>
        <p:spPr>
          <a:xfrm>
            <a:off x="4648198" y="2057400"/>
            <a:ext cx="4070352"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9">
            <a:extLst>
              <a:ext uri="{FF2B5EF4-FFF2-40B4-BE49-F238E27FC236}">
                <a16:creationId xmlns:a16="http://schemas.microsoft.com/office/drawing/2014/main" id="{16B9C24F-655D-C246-A8C9-F7A22EE63A73}"/>
              </a:ext>
            </a:extLst>
          </p:cNvPr>
          <p:cNvSpPr>
            <a:spLocks noGrp="1"/>
          </p:cNvSpPr>
          <p:nvPr>
            <p:ph type="body" sz="quarter" idx="17"/>
          </p:nvPr>
        </p:nvSpPr>
        <p:spPr>
          <a:xfrm>
            <a:off x="4648198" y="1600200"/>
            <a:ext cx="4070352" cy="381000"/>
          </a:xfrm>
        </p:spPr>
        <p:txBody>
          <a:bodyPr/>
          <a:lstStyle>
            <a:lvl1pPr marL="0" indent="0">
              <a:buNone/>
              <a:defRPr i="1"/>
            </a:lvl1pPr>
            <a:lvl2pPr marL="349250" indent="0">
              <a:buNone/>
              <a:defRPr/>
            </a:lvl2pPr>
            <a:lvl3pPr marL="687387" indent="0">
              <a:buNone/>
              <a:defRPr/>
            </a:lvl3pPr>
            <a:lvl4pPr marL="1036638" indent="0">
              <a:buNone/>
              <a:defRPr/>
            </a:lvl4pPr>
            <a:lvl5pPr marL="1374775" indent="0">
              <a:buNone/>
              <a:defRPr/>
            </a:lvl5pPr>
          </a:lstStyle>
          <a:p>
            <a:pPr lvl="0"/>
            <a:r>
              <a:rPr lang="en-US" dirty="0"/>
              <a:t>Edit Master text styles</a:t>
            </a:r>
          </a:p>
        </p:txBody>
      </p:sp>
      <p:sp>
        <p:nvSpPr>
          <p:cNvPr id="16" name="Date Placeholder 15">
            <a:extLst>
              <a:ext uri="{FF2B5EF4-FFF2-40B4-BE49-F238E27FC236}">
                <a16:creationId xmlns:a16="http://schemas.microsoft.com/office/drawing/2014/main" id="{3255CD18-02CB-9740-B22F-CA262967C136}"/>
              </a:ext>
            </a:extLst>
          </p:cNvPr>
          <p:cNvSpPr>
            <a:spLocks noGrp="1"/>
          </p:cNvSpPr>
          <p:nvPr>
            <p:ph type="dt" sz="half" idx="18"/>
          </p:nvPr>
        </p:nvSpPr>
        <p:spPr/>
        <p:txBody>
          <a:bodyPr/>
          <a:lstStyle/>
          <a:p>
            <a:r>
              <a:rPr lang="en-US"/>
              <a:t>How to Place a Bid</a:t>
            </a:r>
            <a:endParaRPr lang="en-US" dirty="0"/>
          </a:p>
        </p:txBody>
      </p:sp>
      <p:sp>
        <p:nvSpPr>
          <p:cNvPr id="17" name="Footer Placeholder 16">
            <a:extLst>
              <a:ext uri="{FF2B5EF4-FFF2-40B4-BE49-F238E27FC236}">
                <a16:creationId xmlns:a16="http://schemas.microsoft.com/office/drawing/2014/main" id="{9424A5C7-19AC-7C44-8A0F-C7E4639E7667}"/>
              </a:ext>
            </a:extLst>
          </p:cNvPr>
          <p:cNvSpPr>
            <a:spLocks noGrp="1"/>
          </p:cNvSpPr>
          <p:nvPr>
            <p:ph type="ftr" sz="quarter" idx="19"/>
          </p:nvPr>
        </p:nvSpPr>
        <p:spPr/>
        <p:txBody>
          <a:bodyPr/>
          <a:lstStyle/>
          <a:p>
            <a:r>
              <a:rPr lang="en-US"/>
              <a:t>© 2019 Unison. All Rights Reserved.</a:t>
            </a:r>
            <a:endParaRPr lang="en-US" dirty="0"/>
          </a:p>
        </p:txBody>
      </p:sp>
      <p:sp>
        <p:nvSpPr>
          <p:cNvPr id="18" name="Slide Number Placeholder 17">
            <a:extLst>
              <a:ext uri="{FF2B5EF4-FFF2-40B4-BE49-F238E27FC236}">
                <a16:creationId xmlns:a16="http://schemas.microsoft.com/office/drawing/2014/main" id="{E5E8346C-EF0A-E745-ACD6-D763F65D5406}"/>
              </a:ext>
            </a:extLst>
          </p:cNvPr>
          <p:cNvSpPr>
            <a:spLocks noGrp="1"/>
          </p:cNvSpPr>
          <p:nvPr>
            <p:ph type="sldNum" sz="quarter" idx="20"/>
          </p:nvPr>
        </p:nvSpPr>
        <p:spPr/>
        <p:txBody>
          <a:bodyPr/>
          <a:lstStyle/>
          <a:p>
            <a:r>
              <a:rPr lang="en-US"/>
              <a:t>— </a:t>
            </a:r>
            <a:fld id="{935A6D65-56D1-0E4E-89B5-74820FBAE2A3}" type="slidenum">
              <a:rPr lang="en-US" smtClean="0"/>
              <a:pPr/>
              <a:t>‹#›</a:t>
            </a:fld>
            <a:r>
              <a:rPr lang="en-US"/>
              <a:t> —</a:t>
            </a:r>
            <a:endParaRPr lang="en-US" dirty="0"/>
          </a:p>
        </p:txBody>
      </p:sp>
    </p:spTree>
    <p:extLst>
      <p:ext uri="{BB962C8B-B14F-4D97-AF65-F5344CB8AC3E}">
        <p14:creationId xmlns:p14="http://schemas.microsoft.com/office/powerpoint/2010/main" val="39681437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BD7D8ECE-C543-534D-9093-A92524ED27F3}"/>
              </a:ext>
            </a:extLst>
          </p:cNvPr>
          <p:cNvSpPr txBox="1">
            <a:spLocks/>
          </p:cNvSpPr>
          <p:nvPr userDrawn="1"/>
        </p:nvSpPr>
        <p:spPr>
          <a:xfrm>
            <a:off x="0" y="6552806"/>
            <a:ext cx="9144000" cy="315952"/>
          </a:xfrm>
          <a:prstGeom prst="rect">
            <a:avLst/>
          </a:prstGeom>
          <a:solidFill>
            <a:srgbClr val="0078D3"/>
          </a:solidFill>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itle Placeholder 1"/>
          <p:cNvSpPr>
            <a:spLocks noGrp="1"/>
          </p:cNvSpPr>
          <p:nvPr>
            <p:ph type="title"/>
          </p:nvPr>
        </p:nvSpPr>
        <p:spPr>
          <a:xfrm>
            <a:off x="425449" y="629732"/>
            <a:ext cx="8293101" cy="584775"/>
          </a:xfrm>
          <a:prstGeom prst="rect">
            <a:avLst/>
          </a:prstGeom>
        </p:spPr>
        <p:txBody>
          <a:bodyPr vert="horz" lIns="0" tIns="45720" rIns="91440" bIns="45720" rtlCol="0" anchor="t">
            <a:noAutofit/>
          </a:bodyPr>
          <a:lstStyle/>
          <a:p>
            <a:r>
              <a:rPr lang="en-US" dirty="0"/>
              <a:t>Click to edit Master title style</a:t>
            </a:r>
            <a:br>
              <a:rPr lang="en-US" dirty="0"/>
            </a:br>
            <a:endParaRPr lang="en-US" dirty="0"/>
          </a:p>
        </p:txBody>
      </p:sp>
      <p:sp>
        <p:nvSpPr>
          <p:cNvPr id="4" name="Date Placeholder 3"/>
          <p:cNvSpPr>
            <a:spLocks noGrp="1"/>
          </p:cNvSpPr>
          <p:nvPr>
            <p:ph type="dt" sz="half" idx="2"/>
          </p:nvPr>
        </p:nvSpPr>
        <p:spPr>
          <a:xfrm>
            <a:off x="425449" y="6561452"/>
            <a:ext cx="2952749" cy="296548"/>
          </a:xfrm>
          <a:prstGeom prst="rect">
            <a:avLst/>
          </a:prstGeom>
        </p:spPr>
        <p:txBody>
          <a:bodyPr vert="horz" lIns="0" tIns="0" rIns="0" bIns="0" rtlCol="0" anchor="ctr"/>
          <a:lstStyle>
            <a:lvl1pPr marL="0" marR="0" indent="0" algn="l" defTabSz="1219170" rtl="0" eaLnBrk="1" fontAlgn="auto" latinLnBrk="0" hangingPunct="1">
              <a:lnSpc>
                <a:spcPct val="100000"/>
              </a:lnSpc>
              <a:spcBef>
                <a:spcPts val="0"/>
              </a:spcBef>
              <a:spcAft>
                <a:spcPts val="0"/>
              </a:spcAft>
              <a:buClrTx/>
              <a:buSzTx/>
              <a:buFontTx/>
              <a:buNone/>
              <a:tabLst/>
              <a:defRPr lang="en-US" sz="950" b="0" i="0" baseline="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How to Place a Bid</a:t>
            </a:r>
            <a:endParaRPr lang="en-US" dirty="0"/>
          </a:p>
        </p:txBody>
      </p:sp>
      <p:sp>
        <p:nvSpPr>
          <p:cNvPr id="6" name="Slide Number Placeholder 5"/>
          <p:cNvSpPr>
            <a:spLocks noGrp="1"/>
          </p:cNvSpPr>
          <p:nvPr>
            <p:ph type="sldNum" sz="quarter" idx="4"/>
          </p:nvPr>
        </p:nvSpPr>
        <p:spPr>
          <a:xfrm>
            <a:off x="3810000" y="6553200"/>
            <a:ext cx="1619251" cy="303595"/>
          </a:xfrm>
          <a:prstGeom prst="rect">
            <a:avLst/>
          </a:prstGeom>
        </p:spPr>
        <p:txBody>
          <a:bodyPr vert="horz" lIns="0" tIns="0" rIns="0" bIns="0" rtlCol="0" anchor="ctr"/>
          <a:lstStyle>
            <a:lvl1pPr algn="ctr">
              <a:lnSpc>
                <a:spcPct val="100000"/>
              </a:lnSpc>
              <a:defRPr sz="950" b="0" i="0"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 </a:t>
            </a:r>
            <a:fld id="{935A6D65-56D1-0E4E-89B5-74820FBAE2A3}" type="slidenum">
              <a:rPr lang="en-US" smtClean="0"/>
              <a:pPr/>
              <a:t>‹#›</a:t>
            </a:fld>
            <a:r>
              <a:rPr lang="en-US" dirty="0"/>
              <a:t> —</a:t>
            </a:r>
          </a:p>
        </p:txBody>
      </p:sp>
      <p:sp>
        <p:nvSpPr>
          <p:cNvPr id="7" name="Footer Placeholder 6"/>
          <p:cNvSpPr>
            <a:spLocks noGrp="1"/>
          </p:cNvSpPr>
          <p:nvPr>
            <p:ph type="ftr" sz="quarter" idx="3"/>
          </p:nvPr>
        </p:nvSpPr>
        <p:spPr>
          <a:xfrm>
            <a:off x="5632451" y="6552806"/>
            <a:ext cx="3086099" cy="303989"/>
          </a:xfrm>
          <a:prstGeom prst="rect">
            <a:avLst/>
          </a:prstGeom>
        </p:spPr>
        <p:txBody>
          <a:bodyPr vert="horz" lIns="0" tIns="0" rIns="0" bIns="0" rtlCol="0" anchor="ctr"/>
          <a:lstStyle>
            <a:lvl1pPr algn="r">
              <a:defRPr lang="de-DE" sz="900" b="0" i="0" baseline="0" smtClean="0">
                <a:solidFill>
                  <a:schemeClr val="bg1"/>
                </a:solidFill>
                <a:effectLst/>
                <a:latin typeface="Helvetica Neue Light" charset="0"/>
                <a:ea typeface="Helvetica Neue Light" charset="0"/>
                <a:cs typeface="Helvetica Neue Light" charset="0"/>
              </a:defRPr>
            </a:lvl1pPr>
          </a:lstStyle>
          <a:p>
            <a:r>
              <a:rPr lang="en-US" dirty="0"/>
              <a:t>© 2019 Unison. All Rights Reserved.</a:t>
            </a:r>
          </a:p>
        </p:txBody>
      </p:sp>
      <p:sp>
        <p:nvSpPr>
          <p:cNvPr id="9" name="TextBox 8">
            <a:extLst>
              <a:ext uri="{FF2B5EF4-FFF2-40B4-BE49-F238E27FC236}">
                <a16:creationId xmlns:a16="http://schemas.microsoft.com/office/drawing/2014/main" id="{237C18F3-946F-784A-9E2A-5060397A5121}"/>
              </a:ext>
            </a:extLst>
          </p:cNvPr>
          <p:cNvSpPr txBox="1"/>
          <p:nvPr userDrawn="1"/>
        </p:nvSpPr>
        <p:spPr>
          <a:xfrm>
            <a:off x="2703871" y="1553497"/>
            <a:ext cx="184731" cy="369332"/>
          </a:xfrm>
          <a:prstGeom prst="rect">
            <a:avLst/>
          </a:prstGeom>
          <a:noFill/>
        </p:spPr>
        <p:txBody>
          <a:bodyPr wrap="none" rtlCol="0">
            <a:spAutoFit/>
          </a:bodyPr>
          <a:lstStyle/>
          <a:p>
            <a:endParaRPr lang="en-US" dirty="0"/>
          </a:p>
        </p:txBody>
      </p:sp>
      <p:sp>
        <p:nvSpPr>
          <p:cNvPr id="12" name="Text Placeholder 11">
            <a:extLst>
              <a:ext uri="{FF2B5EF4-FFF2-40B4-BE49-F238E27FC236}">
                <a16:creationId xmlns:a16="http://schemas.microsoft.com/office/drawing/2014/main" id="{09600389-324A-1349-870B-B5481308C8C1}"/>
              </a:ext>
            </a:extLst>
          </p:cNvPr>
          <p:cNvSpPr>
            <a:spLocks noGrp="1"/>
          </p:cNvSpPr>
          <p:nvPr>
            <p:ph type="body" idx="1"/>
          </p:nvPr>
        </p:nvSpPr>
        <p:spPr>
          <a:xfrm>
            <a:off x="425449" y="1598996"/>
            <a:ext cx="8293101" cy="4577967"/>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8C9E2EA9-A782-9B48-A1A7-13DF6673D8A5}"/>
              </a:ext>
            </a:extLst>
          </p:cNvPr>
          <p:cNvPicPr>
            <a:picLocks noChangeAspect="1"/>
          </p:cNvPicPr>
          <p:nvPr userDrawn="1"/>
        </p:nvPicPr>
        <p:blipFill>
          <a:blip r:embed="rId6"/>
          <a:stretch>
            <a:fillRect/>
          </a:stretch>
        </p:blipFill>
        <p:spPr>
          <a:xfrm>
            <a:off x="425449" y="0"/>
            <a:ext cx="305194" cy="305194"/>
          </a:xfrm>
          <a:prstGeom prst="rect">
            <a:avLst/>
          </a:prstGeom>
        </p:spPr>
      </p:pic>
    </p:spTree>
    <p:extLst>
      <p:ext uri="{BB962C8B-B14F-4D97-AF65-F5344CB8AC3E}">
        <p14:creationId xmlns:p14="http://schemas.microsoft.com/office/powerpoint/2010/main" val="318698382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9" r:id="rId3"/>
    <p:sldLayoutId id="2147483758" r:id="rId4"/>
  </p:sldLayoutIdLst>
  <p:hf hdr="0"/>
  <p:txStyles>
    <p:titleStyle>
      <a:lvl1pPr algn="l" defTabSz="914377" rtl="0" eaLnBrk="1" latinLnBrk="0" hangingPunct="1">
        <a:lnSpc>
          <a:spcPct val="100000"/>
        </a:lnSpc>
        <a:spcBef>
          <a:spcPct val="0"/>
        </a:spcBef>
        <a:buNone/>
        <a:defRPr sz="2200" b="1" i="0" kern="1200" spc="0" baseline="0">
          <a:solidFill>
            <a:schemeClr val="tx1"/>
          </a:solidFill>
          <a:latin typeface="Helvetica Neue" charset="0"/>
          <a:ea typeface="Helvetica Neue" charset="0"/>
          <a:cs typeface="Helvetica Neue" charset="0"/>
        </a:defRPr>
      </a:lvl1pPr>
    </p:titleStyle>
    <p:bodyStyle>
      <a:lvl1pPr marL="228600" indent="-228600" algn="l" defTabSz="914377" rtl="0" eaLnBrk="1" fontAlgn="ctr" latinLnBrk="0" hangingPunct="1">
        <a:lnSpc>
          <a:spcPct val="100000"/>
        </a:lnSpc>
        <a:spcBef>
          <a:spcPts val="600"/>
        </a:spcBef>
        <a:buClr>
          <a:srgbClr val="0078D3"/>
        </a:buClr>
        <a:buSzPct val="100000"/>
        <a:buFont typeface="Wingdings" pitchFamily="2" charset="2"/>
        <a:buChar char="§"/>
        <a:defRPr sz="1600" b="0" i="0" kern="1200" spc="0" baseline="0">
          <a:solidFill>
            <a:schemeClr val="tx1"/>
          </a:solidFill>
          <a:latin typeface="+mn-lt"/>
          <a:ea typeface="Helvetica Neue" panose="02000503000000020004" pitchFamily="2" charset="0"/>
          <a:cs typeface="Helvetica Neue" panose="02000503000000020004" pitchFamily="2" charset="0"/>
        </a:defRPr>
      </a:lvl1pPr>
      <a:lvl2pPr marL="581025" indent="-231775" algn="l" defTabSz="914377" rtl="0" eaLnBrk="1" fontAlgn="ctr" latinLnBrk="0" hangingPunct="1">
        <a:lnSpc>
          <a:spcPct val="100000"/>
        </a:lnSpc>
        <a:spcBef>
          <a:spcPts val="600"/>
        </a:spcBef>
        <a:buClr>
          <a:srgbClr val="0078D3"/>
        </a:buClr>
        <a:buSzPct val="100000"/>
        <a:buFont typeface="Helvetica" pitchFamily="2" charset="0"/>
        <a:buChar char="-"/>
        <a:tabLst/>
        <a:defRPr sz="1400" b="0" i="0" kern="1200" spc="0" baseline="0">
          <a:solidFill>
            <a:schemeClr val="tx1"/>
          </a:solidFill>
          <a:latin typeface="+mn-lt"/>
          <a:ea typeface="Helvetica Neue" panose="02000503000000020004" pitchFamily="2" charset="0"/>
          <a:cs typeface="Helvetica Neue" panose="02000503000000020004" pitchFamily="2" charset="0"/>
        </a:defRPr>
      </a:lvl2pPr>
      <a:lvl3pPr marL="920750" indent="-233363" algn="l" defTabSz="914377" rtl="0" eaLnBrk="1" fontAlgn="ctr" latinLnBrk="0" hangingPunct="1">
        <a:lnSpc>
          <a:spcPct val="100000"/>
        </a:lnSpc>
        <a:spcBef>
          <a:spcPts val="600"/>
        </a:spcBef>
        <a:buClr>
          <a:srgbClr val="0078D3"/>
        </a:buClr>
        <a:buSzPct val="100000"/>
        <a:buFont typeface="Wingdings" pitchFamily="2" charset="2"/>
        <a:buChar char="§"/>
        <a:tabLst/>
        <a:defRPr sz="1200" b="0" i="0" kern="1200" spc="0" baseline="0">
          <a:solidFill>
            <a:schemeClr val="tx1"/>
          </a:solidFill>
          <a:latin typeface="+mn-lt"/>
          <a:ea typeface="Helvetica Neue" charset="0"/>
          <a:cs typeface="Helvetica Neue" charset="0"/>
        </a:defRPr>
      </a:lvl3pPr>
      <a:lvl4pPr marL="1258888" marR="0" indent="-222250" algn="l" defTabSz="914377" rtl="0" eaLnBrk="1" fontAlgn="ctr" latinLnBrk="0" hangingPunct="1">
        <a:lnSpc>
          <a:spcPct val="100000"/>
        </a:lnSpc>
        <a:spcBef>
          <a:spcPts val="600"/>
        </a:spcBef>
        <a:spcAft>
          <a:spcPts val="0"/>
        </a:spcAft>
        <a:buClr>
          <a:srgbClr val="0078D3"/>
        </a:buClr>
        <a:buSzPct val="100000"/>
        <a:buFont typeface="Helvetica" pitchFamily="2" charset="0"/>
        <a:buChar char="-"/>
        <a:tabLst/>
        <a:defRPr sz="1000" b="0" i="0" kern="1200" spc="0" baseline="0">
          <a:solidFill>
            <a:schemeClr val="tx1"/>
          </a:solidFill>
          <a:latin typeface="+mn-lt"/>
          <a:ea typeface="Helvetica Neue" charset="0"/>
          <a:cs typeface="Helvetica Neue" charset="0"/>
        </a:defRPr>
      </a:lvl4pPr>
      <a:lvl5pPr marL="1608138" marR="0" indent="-233363" algn="l" defTabSz="914377" rtl="0" eaLnBrk="1" fontAlgn="ctr" latinLnBrk="0" hangingPunct="1">
        <a:lnSpc>
          <a:spcPct val="100000"/>
        </a:lnSpc>
        <a:spcBef>
          <a:spcPts val="600"/>
        </a:spcBef>
        <a:spcAft>
          <a:spcPts val="0"/>
        </a:spcAft>
        <a:buClr>
          <a:srgbClr val="0078D3"/>
        </a:buClr>
        <a:buSzPct val="100000"/>
        <a:buFont typeface="Wingdings" pitchFamily="2" charset="2"/>
        <a:buChar char="§"/>
        <a:tabLst/>
        <a:defRPr sz="1000" b="0" i="0" kern="1200" spc="0" baseline="0">
          <a:solidFill>
            <a:schemeClr val="tx1"/>
          </a:solidFill>
          <a:latin typeface="+mn-lt"/>
          <a:ea typeface="Helvetica Neue" charset="0"/>
          <a:cs typeface="Helvetica Neue" charset="0"/>
        </a:defRPr>
      </a:lvl5pPr>
      <a:lvl6pPr marL="473202" indent="-171450" algn="l" defTabSz="914377" rtl="0" eaLnBrk="1" fontAlgn="ctr" latinLnBrk="0" hangingPunct="1">
        <a:lnSpc>
          <a:spcPct val="90000"/>
        </a:lnSpc>
        <a:spcBef>
          <a:spcPts val="500"/>
        </a:spcBef>
        <a:buClr>
          <a:srgbClr val="009EFF"/>
        </a:buClr>
        <a:buSzPct val="175000"/>
        <a:buFont typeface="Wingdings" pitchFamily="2" charset="2"/>
        <a:buChar char="§"/>
        <a:defRPr sz="1200" kern="1200" baseline="0">
          <a:solidFill>
            <a:schemeClr val="tx1"/>
          </a:solidFill>
          <a:latin typeface="Nimbus Sans" pitchFamily="2" charset="77"/>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0">
          <p15:clr>
            <a:srgbClr val="F26B43"/>
          </p15:clr>
        </p15:guide>
        <p15:guide id="2" pos="5360">
          <p15:clr>
            <a:srgbClr val="F26B43"/>
          </p15:clr>
        </p15:guide>
        <p15:guide id="3" orient="horz" pos="22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unisonmarketplace.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11477A-CCCE-234A-9EE7-9E04FC95ACA5}"/>
              </a:ext>
            </a:extLst>
          </p:cNvPr>
          <p:cNvSpPr>
            <a:spLocks noGrp="1"/>
          </p:cNvSpPr>
          <p:nvPr>
            <p:ph sz="quarter" idx="12"/>
          </p:nvPr>
        </p:nvSpPr>
        <p:spPr/>
        <p:txBody>
          <a:bodyPr/>
          <a:lstStyle/>
          <a:p>
            <a:endParaRPr lang="en-US"/>
          </a:p>
        </p:txBody>
      </p:sp>
      <p:sp>
        <p:nvSpPr>
          <p:cNvPr id="4" name="Title 3">
            <a:extLst>
              <a:ext uri="{FF2B5EF4-FFF2-40B4-BE49-F238E27FC236}">
                <a16:creationId xmlns:a16="http://schemas.microsoft.com/office/drawing/2014/main" id="{A8CF69D4-C379-834A-B457-A92B49C355EC}"/>
              </a:ext>
            </a:extLst>
          </p:cNvPr>
          <p:cNvSpPr>
            <a:spLocks noGrp="1"/>
          </p:cNvSpPr>
          <p:nvPr>
            <p:ph type="title"/>
          </p:nvPr>
        </p:nvSpPr>
        <p:spPr/>
        <p:txBody>
          <a:bodyPr/>
          <a:lstStyle/>
          <a:p>
            <a:r>
              <a:rPr lang="en-US" dirty="0"/>
              <a:t>How to Place a Bid Unison Marketplace</a:t>
            </a:r>
          </a:p>
        </p:txBody>
      </p:sp>
      <p:pic>
        <p:nvPicPr>
          <p:cNvPr id="5" name="Picture Placeholder 5">
            <a:extLst>
              <a:ext uri="{FF2B5EF4-FFF2-40B4-BE49-F238E27FC236}">
                <a16:creationId xmlns:a16="http://schemas.microsoft.com/office/drawing/2014/main" id="{AF8CD5A4-C092-8E4D-90D8-D12EE50FEF4F}"/>
              </a:ext>
            </a:extLst>
          </p:cNvPr>
          <p:cNvPicPr>
            <a:picLocks noGrp="1" noChangeAspect="1"/>
          </p:cNvPicPr>
          <p:nvPr>
            <p:ph type="pic" sz="quarter" idx="10"/>
          </p:nvPr>
        </p:nvPicPr>
        <p:blipFill rotWithShape="1">
          <a:blip r:embed="rId2"/>
          <a:srcRect l="-15652" t="-44144" r="-15561" b="-38742"/>
          <a:stretch/>
        </p:blipFill>
        <p:spPr>
          <a:xfrm>
            <a:off x="-6350" y="1"/>
            <a:ext cx="9150351" cy="4419599"/>
          </a:xfrm>
          <a:gradFill flip="none" rotWithShape="1">
            <a:gsLst>
              <a:gs pos="0">
                <a:schemeClr val="tx2"/>
              </a:gs>
              <a:gs pos="100000">
                <a:schemeClr val="tx2">
                  <a:lumMod val="75000"/>
                </a:schemeClr>
              </a:gs>
            </a:gsLst>
            <a:path path="circle">
              <a:fillToRect l="50000" t="50000" r="50000" b="50000"/>
            </a:path>
            <a:tileRect/>
          </a:gradFill>
        </p:spPr>
      </p:pic>
    </p:spTree>
    <p:extLst>
      <p:ext uri="{BB962C8B-B14F-4D97-AF65-F5344CB8AC3E}">
        <p14:creationId xmlns:p14="http://schemas.microsoft.com/office/powerpoint/2010/main" val="386276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3A5DA1-9EA2-9940-BC9F-59E208FD801D}"/>
              </a:ext>
            </a:extLst>
          </p:cNvPr>
          <p:cNvSpPr>
            <a:spLocks noGrp="1"/>
          </p:cNvSpPr>
          <p:nvPr>
            <p:ph type="body" sz="quarter" idx="15"/>
          </p:nvPr>
        </p:nvSpPr>
        <p:spPr>
          <a:xfrm>
            <a:off x="425449" y="1814168"/>
            <a:ext cx="8293101" cy="381000"/>
          </a:xfrm>
        </p:spPr>
        <p:txBody>
          <a:bodyPr/>
          <a:lstStyle/>
          <a:p>
            <a:r>
              <a:rPr lang="en-US" dirty="0"/>
              <a:t>Note: If the buy is “Open Market” these fields will be grayed out.</a:t>
            </a:r>
          </a:p>
        </p:txBody>
      </p:sp>
      <p:sp>
        <p:nvSpPr>
          <p:cNvPr id="4" name="Title 3">
            <a:extLst>
              <a:ext uri="{FF2B5EF4-FFF2-40B4-BE49-F238E27FC236}">
                <a16:creationId xmlns:a16="http://schemas.microsoft.com/office/drawing/2014/main" id="{A06069F9-1F12-B041-827C-88F77770C58E}"/>
              </a:ext>
            </a:extLst>
          </p:cNvPr>
          <p:cNvSpPr>
            <a:spLocks noGrp="1"/>
          </p:cNvSpPr>
          <p:nvPr>
            <p:ph type="title"/>
          </p:nvPr>
        </p:nvSpPr>
        <p:spPr/>
        <p:txBody>
          <a:bodyPr/>
          <a:lstStyle/>
          <a:p>
            <a:r>
              <a:rPr lang="en-US" dirty="0"/>
              <a:t>9. Enter your Contract Vehicle information, if applicable (contract number, contract owner, and contract </a:t>
            </a:r>
            <a:br>
              <a:rPr lang="en-US" dirty="0"/>
            </a:br>
            <a:r>
              <a:rPr lang="en-US" dirty="0"/>
              <a:t>expiration date).</a:t>
            </a:r>
          </a:p>
        </p:txBody>
      </p:sp>
      <p:sp>
        <p:nvSpPr>
          <p:cNvPr id="5" name="Date Placeholder 4">
            <a:extLst>
              <a:ext uri="{FF2B5EF4-FFF2-40B4-BE49-F238E27FC236}">
                <a16:creationId xmlns:a16="http://schemas.microsoft.com/office/drawing/2014/main" id="{6EF74BD0-0EE3-D14B-8790-E3C2653F43AD}"/>
              </a:ext>
            </a:extLst>
          </p:cNvPr>
          <p:cNvSpPr>
            <a:spLocks noGrp="1"/>
          </p:cNvSpPr>
          <p:nvPr>
            <p:ph type="dt" sz="half" idx="16"/>
          </p:nvPr>
        </p:nvSpPr>
        <p:spPr/>
        <p:txBody>
          <a:bodyPr/>
          <a:lstStyle/>
          <a:p>
            <a:r>
              <a:rPr lang="en-US"/>
              <a:t>How to Place a Bid</a:t>
            </a:r>
            <a:endParaRPr lang="en-US" dirty="0"/>
          </a:p>
        </p:txBody>
      </p:sp>
      <p:sp>
        <p:nvSpPr>
          <p:cNvPr id="6" name="Footer Placeholder 5">
            <a:extLst>
              <a:ext uri="{FF2B5EF4-FFF2-40B4-BE49-F238E27FC236}">
                <a16:creationId xmlns:a16="http://schemas.microsoft.com/office/drawing/2014/main" id="{AC474FCE-077C-1242-987B-259212CE0F9E}"/>
              </a:ext>
            </a:extLst>
          </p:cNvPr>
          <p:cNvSpPr>
            <a:spLocks noGrp="1"/>
          </p:cNvSpPr>
          <p:nvPr>
            <p:ph type="ftr" sz="quarter" idx="17"/>
          </p:nvPr>
        </p:nvSpPr>
        <p:spPr/>
        <p:txBody>
          <a:bodyPr/>
          <a:lstStyle/>
          <a:p>
            <a:r>
              <a:rPr lang="en-US"/>
              <a:t>© 2019 Unison. All Rights Reserved.</a:t>
            </a:r>
            <a:endParaRPr lang="en-US" dirty="0"/>
          </a:p>
        </p:txBody>
      </p:sp>
      <p:sp>
        <p:nvSpPr>
          <p:cNvPr id="7" name="Slide Number Placeholder 6">
            <a:extLst>
              <a:ext uri="{FF2B5EF4-FFF2-40B4-BE49-F238E27FC236}">
                <a16:creationId xmlns:a16="http://schemas.microsoft.com/office/drawing/2014/main" id="{E01142CC-DB32-A142-A9A1-725A6FEA360C}"/>
              </a:ext>
            </a:extLst>
          </p:cNvPr>
          <p:cNvSpPr>
            <a:spLocks noGrp="1"/>
          </p:cNvSpPr>
          <p:nvPr>
            <p:ph type="sldNum" sz="quarter" idx="18"/>
          </p:nvPr>
        </p:nvSpPr>
        <p:spPr/>
        <p:txBody>
          <a:bodyPr/>
          <a:lstStyle/>
          <a:p>
            <a:r>
              <a:rPr lang="en-US"/>
              <a:t>— </a:t>
            </a:r>
            <a:fld id="{935A6D65-56D1-0E4E-89B5-74820FBAE2A3}" type="slidenum">
              <a:rPr lang="en-US" smtClean="0"/>
              <a:pPr/>
              <a:t>10</a:t>
            </a:fld>
            <a:r>
              <a:rPr lang="en-US"/>
              <a:t> —</a:t>
            </a:r>
            <a:endParaRPr lang="en-US" dirty="0"/>
          </a:p>
        </p:txBody>
      </p:sp>
      <p:pic>
        <p:nvPicPr>
          <p:cNvPr id="11" name="Content Placeholder 10">
            <a:extLst>
              <a:ext uri="{FF2B5EF4-FFF2-40B4-BE49-F238E27FC236}">
                <a16:creationId xmlns:a16="http://schemas.microsoft.com/office/drawing/2014/main" id="{699BDECF-5EC4-554F-B896-F2C0D43EA351}"/>
              </a:ext>
            </a:extLst>
          </p:cNvPr>
          <p:cNvPicPr>
            <a:picLocks noGrp="1" noChangeAspect="1"/>
          </p:cNvPicPr>
          <p:nvPr>
            <p:ph sz="quarter" idx="13"/>
          </p:nvPr>
        </p:nvPicPr>
        <p:blipFill rotWithShape="1">
          <a:blip r:embed="rId2"/>
          <a:srcRect l="9583" r="10417" b="34749"/>
          <a:stretch/>
        </p:blipFill>
        <p:spPr>
          <a:xfrm>
            <a:off x="0" y="2285999"/>
            <a:ext cx="9144000" cy="4266807"/>
          </a:xfrm>
        </p:spPr>
      </p:pic>
      <p:sp>
        <p:nvSpPr>
          <p:cNvPr id="12" name="Up Arrow 11">
            <a:extLst>
              <a:ext uri="{FF2B5EF4-FFF2-40B4-BE49-F238E27FC236}">
                <a16:creationId xmlns:a16="http://schemas.microsoft.com/office/drawing/2014/main" id="{A72FB318-F556-7E43-BA43-DAFF1CCE4497}"/>
              </a:ext>
            </a:extLst>
          </p:cNvPr>
          <p:cNvSpPr/>
          <p:nvPr/>
        </p:nvSpPr>
        <p:spPr>
          <a:xfrm rot="16200000">
            <a:off x="4726244" y="3346521"/>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Up Arrow 12">
            <a:extLst>
              <a:ext uri="{FF2B5EF4-FFF2-40B4-BE49-F238E27FC236}">
                <a16:creationId xmlns:a16="http://schemas.microsoft.com/office/drawing/2014/main" id="{35766AA0-BAF0-774A-99F9-FEA776FCAD76}"/>
              </a:ext>
            </a:extLst>
          </p:cNvPr>
          <p:cNvSpPr/>
          <p:nvPr/>
        </p:nvSpPr>
        <p:spPr>
          <a:xfrm rot="16200000">
            <a:off x="4726244" y="3659444"/>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Up Arrow 13">
            <a:extLst>
              <a:ext uri="{FF2B5EF4-FFF2-40B4-BE49-F238E27FC236}">
                <a16:creationId xmlns:a16="http://schemas.microsoft.com/office/drawing/2014/main" id="{F1FB9B42-D5CC-6F4D-99F5-01EA6169EC52}"/>
              </a:ext>
            </a:extLst>
          </p:cNvPr>
          <p:cNvSpPr/>
          <p:nvPr/>
        </p:nvSpPr>
        <p:spPr>
          <a:xfrm rot="16200000">
            <a:off x="4726244" y="3499886"/>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953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AB1EF40B-D861-C842-8CD4-2C5CCFC92702}"/>
              </a:ext>
            </a:extLst>
          </p:cNvPr>
          <p:cNvPicPr>
            <a:picLocks noGrp="1" noChangeAspect="1"/>
          </p:cNvPicPr>
          <p:nvPr>
            <p:ph sz="quarter" idx="13"/>
          </p:nvPr>
        </p:nvPicPr>
        <p:blipFill rotWithShape="1">
          <a:blip r:embed="rId2"/>
          <a:srcRect l="9583" r="10417" b="34749"/>
          <a:stretch/>
        </p:blipFill>
        <p:spPr>
          <a:xfrm>
            <a:off x="0" y="2285999"/>
            <a:ext cx="9144000" cy="4266807"/>
          </a:xfrm>
        </p:spPr>
      </p:pic>
      <p:sp>
        <p:nvSpPr>
          <p:cNvPr id="9" name="Text Placeholder 8">
            <a:extLst>
              <a:ext uri="{FF2B5EF4-FFF2-40B4-BE49-F238E27FC236}">
                <a16:creationId xmlns:a16="http://schemas.microsoft.com/office/drawing/2014/main" id="{9E23A333-8D74-9B42-B332-19711DF6EA06}"/>
              </a:ext>
            </a:extLst>
          </p:cNvPr>
          <p:cNvSpPr>
            <a:spLocks noGrp="1"/>
          </p:cNvSpPr>
          <p:nvPr>
            <p:ph type="body" sz="quarter" idx="15"/>
          </p:nvPr>
        </p:nvSpPr>
        <p:spPr>
          <a:xfrm>
            <a:off x="425449" y="1559753"/>
            <a:ext cx="8293101" cy="381000"/>
          </a:xfrm>
        </p:spPr>
        <p:txBody>
          <a:bodyPr/>
          <a:lstStyle/>
          <a:p>
            <a:r>
              <a:rPr lang="en-US" dirty="0"/>
              <a:t>Note: Only numbers will be accepted, and the time must be submitted in days. For example, two weeks must be submitted as 14.</a:t>
            </a:r>
          </a:p>
        </p:txBody>
      </p:sp>
      <p:sp>
        <p:nvSpPr>
          <p:cNvPr id="3" name="Title 2">
            <a:extLst>
              <a:ext uri="{FF2B5EF4-FFF2-40B4-BE49-F238E27FC236}">
                <a16:creationId xmlns:a16="http://schemas.microsoft.com/office/drawing/2014/main" id="{03880085-3C31-D14F-9F10-DB2C304930C5}"/>
              </a:ext>
            </a:extLst>
          </p:cNvPr>
          <p:cNvSpPr>
            <a:spLocks noGrp="1"/>
          </p:cNvSpPr>
          <p:nvPr>
            <p:ph type="title"/>
          </p:nvPr>
        </p:nvSpPr>
        <p:spPr/>
        <p:txBody>
          <a:bodyPr/>
          <a:lstStyle/>
          <a:p>
            <a:r>
              <a:rPr lang="en-US" dirty="0"/>
              <a:t>10. Fill out the “Delivery Days” field, with the number of days you can </a:t>
            </a:r>
            <a:r>
              <a:rPr lang="en-US" i="1" dirty="0"/>
              <a:t>guarantee</a:t>
            </a:r>
            <a:r>
              <a:rPr lang="en-US" dirty="0"/>
              <a:t> delivery.</a:t>
            </a:r>
          </a:p>
        </p:txBody>
      </p:sp>
      <p:sp>
        <p:nvSpPr>
          <p:cNvPr id="4" name="Date Placeholder 3">
            <a:extLst>
              <a:ext uri="{FF2B5EF4-FFF2-40B4-BE49-F238E27FC236}">
                <a16:creationId xmlns:a16="http://schemas.microsoft.com/office/drawing/2014/main" id="{293E6DA1-A4FE-374A-B0AF-811CB0E67997}"/>
              </a:ext>
            </a:extLst>
          </p:cNvPr>
          <p:cNvSpPr>
            <a:spLocks noGrp="1"/>
          </p:cNvSpPr>
          <p:nvPr>
            <p:ph type="dt" sz="half" idx="16"/>
          </p:nvPr>
        </p:nvSpPr>
        <p:spPr/>
        <p:txBody>
          <a:bodyPr/>
          <a:lstStyle/>
          <a:p>
            <a:r>
              <a:rPr lang="en-US"/>
              <a:t>How to Place a Bid</a:t>
            </a:r>
            <a:endParaRPr lang="en-US" dirty="0"/>
          </a:p>
        </p:txBody>
      </p:sp>
      <p:sp>
        <p:nvSpPr>
          <p:cNvPr id="5" name="Footer Placeholder 4">
            <a:extLst>
              <a:ext uri="{FF2B5EF4-FFF2-40B4-BE49-F238E27FC236}">
                <a16:creationId xmlns:a16="http://schemas.microsoft.com/office/drawing/2014/main" id="{4C48D261-B24C-2F47-B027-0C8E5A7DC0C7}"/>
              </a:ext>
            </a:extLst>
          </p:cNvPr>
          <p:cNvSpPr>
            <a:spLocks noGrp="1"/>
          </p:cNvSpPr>
          <p:nvPr>
            <p:ph type="ftr" sz="quarter" idx="17"/>
          </p:nvPr>
        </p:nvSpPr>
        <p:spPr/>
        <p:txBody>
          <a:bodyPr/>
          <a:lstStyle/>
          <a:p>
            <a:r>
              <a:rPr lang="en-US"/>
              <a:t>© 2019 Unison. All Rights Reserved.</a:t>
            </a:r>
            <a:endParaRPr lang="en-US" dirty="0"/>
          </a:p>
        </p:txBody>
      </p:sp>
      <p:sp>
        <p:nvSpPr>
          <p:cNvPr id="6" name="Slide Number Placeholder 5">
            <a:extLst>
              <a:ext uri="{FF2B5EF4-FFF2-40B4-BE49-F238E27FC236}">
                <a16:creationId xmlns:a16="http://schemas.microsoft.com/office/drawing/2014/main" id="{E23AEB29-E2E6-4E4B-9325-3595BB2C6E9A}"/>
              </a:ext>
            </a:extLst>
          </p:cNvPr>
          <p:cNvSpPr>
            <a:spLocks noGrp="1"/>
          </p:cNvSpPr>
          <p:nvPr>
            <p:ph type="sldNum" sz="quarter" idx="18"/>
          </p:nvPr>
        </p:nvSpPr>
        <p:spPr/>
        <p:txBody>
          <a:bodyPr/>
          <a:lstStyle/>
          <a:p>
            <a:r>
              <a:rPr lang="en-US"/>
              <a:t>— </a:t>
            </a:r>
            <a:fld id="{935A6D65-56D1-0E4E-89B5-74820FBAE2A3}" type="slidenum">
              <a:rPr lang="en-US" smtClean="0"/>
              <a:pPr/>
              <a:t>11</a:t>
            </a:fld>
            <a:r>
              <a:rPr lang="en-US"/>
              <a:t> —</a:t>
            </a:r>
            <a:endParaRPr lang="en-US" dirty="0"/>
          </a:p>
        </p:txBody>
      </p:sp>
      <p:sp>
        <p:nvSpPr>
          <p:cNvPr id="12" name="Up Arrow 11">
            <a:extLst>
              <a:ext uri="{FF2B5EF4-FFF2-40B4-BE49-F238E27FC236}">
                <a16:creationId xmlns:a16="http://schemas.microsoft.com/office/drawing/2014/main" id="{730E612C-865E-944D-909D-8F62FCE30B9E}"/>
              </a:ext>
            </a:extLst>
          </p:cNvPr>
          <p:cNvSpPr/>
          <p:nvPr/>
        </p:nvSpPr>
        <p:spPr>
          <a:xfrm rot="16200000">
            <a:off x="4723246" y="3811154"/>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192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C752B67D-6D47-A442-80C7-21398920DD1E}"/>
              </a:ext>
            </a:extLst>
          </p:cNvPr>
          <p:cNvPicPr>
            <a:picLocks noGrp="1" noChangeAspect="1"/>
          </p:cNvPicPr>
          <p:nvPr>
            <p:ph sz="quarter" idx="27"/>
          </p:nvPr>
        </p:nvPicPr>
        <p:blipFill rotWithShape="1">
          <a:blip r:embed="rId2"/>
          <a:srcRect l="7841" t="12382" r="8710" b="16800"/>
          <a:stretch/>
        </p:blipFill>
        <p:spPr>
          <a:xfrm>
            <a:off x="0" y="2079170"/>
            <a:ext cx="9144000" cy="4482281"/>
          </a:xfrm>
        </p:spPr>
      </p:pic>
      <p:sp>
        <p:nvSpPr>
          <p:cNvPr id="3" name="Title 2">
            <a:extLst>
              <a:ext uri="{FF2B5EF4-FFF2-40B4-BE49-F238E27FC236}">
                <a16:creationId xmlns:a16="http://schemas.microsoft.com/office/drawing/2014/main" id="{A2056782-B71D-234D-997E-C6E41720329D}"/>
              </a:ext>
            </a:extLst>
          </p:cNvPr>
          <p:cNvSpPr>
            <a:spLocks noGrp="1"/>
          </p:cNvSpPr>
          <p:nvPr>
            <p:ph type="title"/>
          </p:nvPr>
        </p:nvSpPr>
        <p:spPr/>
        <p:txBody>
          <a:bodyPr/>
          <a:lstStyle/>
          <a:p>
            <a:r>
              <a:rPr lang="en-US" dirty="0"/>
              <a:t>11. Check off all boxes on the right side of the page to indicate your bid complies with each of the terms that the Buyer has set. </a:t>
            </a:r>
            <a:br>
              <a:rPr lang="en-US" dirty="0"/>
            </a:br>
            <a:endParaRPr lang="en-US" dirty="0"/>
          </a:p>
        </p:txBody>
      </p:sp>
      <p:sp>
        <p:nvSpPr>
          <p:cNvPr id="4" name="Date Placeholder 3">
            <a:extLst>
              <a:ext uri="{FF2B5EF4-FFF2-40B4-BE49-F238E27FC236}">
                <a16:creationId xmlns:a16="http://schemas.microsoft.com/office/drawing/2014/main" id="{450691E6-703F-D04D-AEFB-39D838285A9F}"/>
              </a:ext>
            </a:extLst>
          </p:cNvPr>
          <p:cNvSpPr>
            <a:spLocks noGrp="1"/>
          </p:cNvSpPr>
          <p:nvPr>
            <p:ph type="dt" sz="half" idx="28"/>
          </p:nvPr>
        </p:nvSpPr>
        <p:spPr/>
        <p:txBody>
          <a:bodyPr/>
          <a:lstStyle/>
          <a:p>
            <a:r>
              <a:rPr lang="en-US"/>
              <a:t>How to Place a Bid</a:t>
            </a:r>
            <a:endParaRPr lang="en-US" dirty="0"/>
          </a:p>
        </p:txBody>
      </p:sp>
      <p:sp>
        <p:nvSpPr>
          <p:cNvPr id="5" name="Footer Placeholder 4">
            <a:extLst>
              <a:ext uri="{FF2B5EF4-FFF2-40B4-BE49-F238E27FC236}">
                <a16:creationId xmlns:a16="http://schemas.microsoft.com/office/drawing/2014/main" id="{66F3CA76-2A2B-6A43-AEED-BCBB18C3EF45}"/>
              </a:ext>
            </a:extLst>
          </p:cNvPr>
          <p:cNvSpPr>
            <a:spLocks noGrp="1"/>
          </p:cNvSpPr>
          <p:nvPr>
            <p:ph type="ftr" sz="quarter" idx="29"/>
          </p:nvPr>
        </p:nvSpPr>
        <p:spPr/>
        <p:txBody>
          <a:bodyPr/>
          <a:lstStyle/>
          <a:p>
            <a:r>
              <a:rPr lang="en-US"/>
              <a:t>© 2019 Unison. All Rights Reserved.</a:t>
            </a:r>
            <a:endParaRPr lang="en-US" dirty="0"/>
          </a:p>
        </p:txBody>
      </p:sp>
      <p:sp>
        <p:nvSpPr>
          <p:cNvPr id="6" name="Slide Number Placeholder 5">
            <a:extLst>
              <a:ext uri="{FF2B5EF4-FFF2-40B4-BE49-F238E27FC236}">
                <a16:creationId xmlns:a16="http://schemas.microsoft.com/office/drawing/2014/main" id="{4FF74C6E-2398-404B-A989-819FEFE34021}"/>
              </a:ext>
            </a:extLst>
          </p:cNvPr>
          <p:cNvSpPr>
            <a:spLocks noGrp="1"/>
          </p:cNvSpPr>
          <p:nvPr>
            <p:ph type="sldNum" sz="quarter" idx="30"/>
          </p:nvPr>
        </p:nvSpPr>
        <p:spPr/>
        <p:txBody>
          <a:bodyPr/>
          <a:lstStyle/>
          <a:p>
            <a:r>
              <a:rPr lang="en-US"/>
              <a:t>— </a:t>
            </a:r>
            <a:fld id="{935A6D65-56D1-0E4E-89B5-74820FBAE2A3}" type="slidenum">
              <a:rPr lang="en-US" smtClean="0"/>
              <a:pPr/>
              <a:t>12</a:t>
            </a:fld>
            <a:r>
              <a:rPr lang="en-US"/>
              <a:t> —</a:t>
            </a:r>
            <a:endParaRPr lang="en-US" dirty="0"/>
          </a:p>
        </p:txBody>
      </p:sp>
      <p:sp>
        <p:nvSpPr>
          <p:cNvPr id="16" name="Up Arrow 15">
            <a:extLst>
              <a:ext uri="{FF2B5EF4-FFF2-40B4-BE49-F238E27FC236}">
                <a16:creationId xmlns:a16="http://schemas.microsoft.com/office/drawing/2014/main" id="{2D83A6FA-E16D-6144-974F-B48AA159D8F8}"/>
              </a:ext>
            </a:extLst>
          </p:cNvPr>
          <p:cNvSpPr/>
          <p:nvPr/>
        </p:nvSpPr>
        <p:spPr>
          <a:xfrm rot="5400000">
            <a:off x="7161646" y="2279156"/>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 Arrow 16">
            <a:extLst>
              <a:ext uri="{FF2B5EF4-FFF2-40B4-BE49-F238E27FC236}">
                <a16:creationId xmlns:a16="http://schemas.microsoft.com/office/drawing/2014/main" id="{482D7C31-1DA4-2047-861A-2EA5523F1A00}"/>
              </a:ext>
            </a:extLst>
          </p:cNvPr>
          <p:cNvSpPr/>
          <p:nvPr/>
        </p:nvSpPr>
        <p:spPr>
          <a:xfrm rot="5400000">
            <a:off x="7161646" y="2573963"/>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Up Arrow 17">
            <a:extLst>
              <a:ext uri="{FF2B5EF4-FFF2-40B4-BE49-F238E27FC236}">
                <a16:creationId xmlns:a16="http://schemas.microsoft.com/office/drawing/2014/main" id="{0977E5DF-3A13-2147-BFD2-0A319B123A69}"/>
              </a:ext>
            </a:extLst>
          </p:cNvPr>
          <p:cNvSpPr/>
          <p:nvPr/>
        </p:nvSpPr>
        <p:spPr>
          <a:xfrm rot="5400000">
            <a:off x="7161646" y="2983192"/>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Up Arrow 18">
            <a:extLst>
              <a:ext uri="{FF2B5EF4-FFF2-40B4-BE49-F238E27FC236}">
                <a16:creationId xmlns:a16="http://schemas.microsoft.com/office/drawing/2014/main" id="{A679B934-7B81-9246-8331-1D68713FFDB4}"/>
              </a:ext>
            </a:extLst>
          </p:cNvPr>
          <p:cNvSpPr/>
          <p:nvPr/>
        </p:nvSpPr>
        <p:spPr>
          <a:xfrm rot="5400000">
            <a:off x="7161646" y="3478244"/>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Up Arrow 19">
            <a:extLst>
              <a:ext uri="{FF2B5EF4-FFF2-40B4-BE49-F238E27FC236}">
                <a16:creationId xmlns:a16="http://schemas.microsoft.com/office/drawing/2014/main" id="{CBD41149-312E-5746-9A5B-6823AE9FCC69}"/>
              </a:ext>
            </a:extLst>
          </p:cNvPr>
          <p:cNvSpPr/>
          <p:nvPr/>
        </p:nvSpPr>
        <p:spPr>
          <a:xfrm rot="5400000">
            <a:off x="7161646" y="3911980"/>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Up Arrow 20">
            <a:extLst>
              <a:ext uri="{FF2B5EF4-FFF2-40B4-BE49-F238E27FC236}">
                <a16:creationId xmlns:a16="http://schemas.microsoft.com/office/drawing/2014/main" id="{7D59CF3F-4AE0-BA46-9065-664124BDCEA4}"/>
              </a:ext>
            </a:extLst>
          </p:cNvPr>
          <p:cNvSpPr/>
          <p:nvPr/>
        </p:nvSpPr>
        <p:spPr>
          <a:xfrm rot="5400000">
            <a:off x="7161647" y="4823937"/>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Up Arrow 21">
            <a:extLst>
              <a:ext uri="{FF2B5EF4-FFF2-40B4-BE49-F238E27FC236}">
                <a16:creationId xmlns:a16="http://schemas.microsoft.com/office/drawing/2014/main" id="{75488DC3-1FAE-294C-8D7C-EB4FADB89E41}"/>
              </a:ext>
            </a:extLst>
          </p:cNvPr>
          <p:cNvSpPr/>
          <p:nvPr/>
        </p:nvSpPr>
        <p:spPr>
          <a:xfrm rot="5400000">
            <a:off x="7161647" y="5096859"/>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Up Arrow 22">
            <a:extLst>
              <a:ext uri="{FF2B5EF4-FFF2-40B4-BE49-F238E27FC236}">
                <a16:creationId xmlns:a16="http://schemas.microsoft.com/office/drawing/2014/main" id="{A09F572F-3179-DF43-9215-D5D5ED98205F}"/>
              </a:ext>
            </a:extLst>
          </p:cNvPr>
          <p:cNvSpPr/>
          <p:nvPr/>
        </p:nvSpPr>
        <p:spPr>
          <a:xfrm rot="5400000">
            <a:off x="7161647" y="5464034"/>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Up Arrow 23">
            <a:extLst>
              <a:ext uri="{FF2B5EF4-FFF2-40B4-BE49-F238E27FC236}">
                <a16:creationId xmlns:a16="http://schemas.microsoft.com/office/drawing/2014/main" id="{631B4D0A-4D8D-EB40-83BE-AADCF9A2F795}"/>
              </a:ext>
            </a:extLst>
          </p:cNvPr>
          <p:cNvSpPr/>
          <p:nvPr/>
        </p:nvSpPr>
        <p:spPr>
          <a:xfrm rot="5400000">
            <a:off x="7161646" y="5825004"/>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Up Arrow 24">
            <a:extLst>
              <a:ext uri="{FF2B5EF4-FFF2-40B4-BE49-F238E27FC236}">
                <a16:creationId xmlns:a16="http://schemas.microsoft.com/office/drawing/2014/main" id="{597C2AEA-C379-4540-9EE4-0DEB0E2A2745}"/>
              </a:ext>
            </a:extLst>
          </p:cNvPr>
          <p:cNvSpPr/>
          <p:nvPr/>
        </p:nvSpPr>
        <p:spPr>
          <a:xfrm rot="5400000">
            <a:off x="7161646" y="1953145"/>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Up Arrow 25">
            <a:extLst>
              <a:ext uri="{FF2B5EF4-FFF2-40B4-BE49-F238E27FC236}">
                <a16:creationId xmlns:a16="http://schemas.microsoft.com/office/drawing/2014/main" id="{44C8E0CC-7767-E645-8872-7940579B77DA}"/>
              </a:ext>
            </a:extLst>
          </p:cNvPr>
          <p:cNvSpPr/>
          <p:nvPr/>
        </p:nvSpPr>
        <p:spPr>
          <a:xfrm rot="5400000">
            <a:off x="7161646" y="1626574"/>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55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A006B21E-2C41-1247-B78A-7398650DBBC3}"/>
              </a:ext>
            </a:extLst>
          </p:cNvPr>
          <p:cNvPicPr>
            <a:picLocks noGrp="1" noChangeAspect="1"/>
          </p:cNvPicPr>
          <p:nvPr>
            <p:ph sz="quarter" idx="27"/>
          </p:nvPr>
        </p:nvPicPr>
        <p:blipFill rotWithShape="1">
          <a:blip r:embed="rId2"/>
          <a:srcRect l="9459" t="22823" r="9459" b="8487"/>
          <a:stretch/>
        </p:blipFill>
        <p:spPr>
          <a:xfrm>
            <a:off x="0" y="2133600"/>
            <a:ext cx="9144000" cy="4419206"/>
          </a:xfrm>
        </p:spPr>
      </p:pic>
      <p:sp>
        <p:nvSpPr>
          <p:cNvPr id="3" name="Title 2">
            <a:extLst>
              <a:ext uri="{FF2B5EF4-FFF2-40B4-BE49-F238E27FC236}">
                <a16:creationId xmlns:a16="http://schemas.microsoft.com/office/drawing/2014/main" id="{935BE6AC-8B8B-A740-8D6B-316D0ABFBD7D}"/>
              </a:ext>
            </a:extLst>
          </p:cNvPr>
          <p:cNvSpPr>
            <a:spLocks noGrp="1"/>
          </p:cNvSpPr>
          <p:nvPr>
            <p:ph type="title"/>
          </p:nvPr>
        </p:nvSpPr>
        <p:spPr/>
        <p:txBody>
          <a:bodyPr/>
          <a:lstStyle/>
          <a:p>
            <a:r>
              <a:rPr lang="en-US" dirty="0"/>
              <a:t>12. Once all fields are entered and terms checked, continue down the page. If attachments have been included by the Buyer, they will be located here. Then click “Continue.”</a:t>
            </a:r>
            <a:endParaRPr lang="en-US" sz="1600" i="1" dirty="0"/>
          </a:p>
        </p:txBody>
      </p:sp>
      <p:sp>
        <p:nvSpPr>
          <p:cNvPr id="4" name="Date Placeholder 3">
            <a:extLst>
              <a:ext uri="{FF2B5EF4-FFF2-40B4-BE49-F238E27FC236}">
                <a16:creationId xmlns:a16="http://schemas.microsoft.com/office/drawing/2014/main" id="{FCB337AA-7102-FE40-8D1E-A171A3C327A4}"/>
              </a:ext>
            </a:extLst>
          </p:cNvPr>
          <p:cNvSpPr>
            <a:spLocks noGrp="1"/>
          </p:cNvSpPr>
          <p:nvPr>
            <p:ph type="dt" sz="half" idx="28"/>
          </p:nvPr>
        </p:nvSpPr>
        <p:spPr/>
        <p:txBody>
          <a:bodyPr/>
          <a:lstStyle/>
          <a:p>
            <a:r>
              <a:rPr lang="en-US"/>
              <a:t>How to Place a Bid</a:t>
            </a:r>
            <a:endParaRPr lang="en-US" dirty="0"/>
          </a:p>
        </p:txBody>
      </p:sp>
      <p:sp>
        <p:nvSpPr>
          <p:cNvPr id="5" name="Footer Placeholder 4">
            <a:extLst>
              <a:ext uri="{FF2B5EF4-FFF2-40B4-BE49-F238E27FC236}">
                <a16:creationId xmlns:a16="http://schemas.microsoft.com/office/drawing/2014/main" id="{08CDCB06-9A0F-F74D-8C17-309E8917B875}"/>
              </a:ext>
            </a:extLst>
          </p:cNvPr>
          <p:cNvSpPr>
            <a:spLocks noGrp="1"/>
          </p:cNvSpPr>
          <p:nvPr>
            <p:ph type="ftr" sz="quarter" idx="29"/>
          </p:nvPr>
        </p:nvSpPr>
        <p:spPr/>
        <p:txBody>
          <a:bodyPr/>
          <a:lstStyle/>
          <a:p>
            <a:r>
              <a:rPr lang="en-US"/>
              <a:t>© 2019 Unison. All Rights Reserved.</a:t>
            </a:r>
            <a:endParaRPr lang="en-US" dirty="0"/>
          </a:p>
        </p:txBody>
      </p:sp>
      <p:sp>
        <p:nvSpPr>
          <p:cNvPr id="6" name="Slide Number Placeholder 5">
            <a:extLst>
              <a:ext uri="{FF2B5EF4-FFF2-40B4-BE49-F238E27FC236}">
                <a16:creationId xmlns:a16="http://schemas.microsoft.com/office/drawing/2014/main" id="{36A7CBA8-443F-DD49-90C0-73134E35CF75}"/>
              </a:ext>
            </a:extLst>
          </p:cNvPr>
          <p:cNvSpPr>
            <a:spLocks noGrp="1"/>
          </p:cNvSpPr>
          <p:nvPr>
            <p:ph type="sldNum" sz="quarter" idx="30"/>
          </p:nvPr>
        </p:nvSpPr>
        <p:spPr/>
        <p:txBody>
          <a:bodyPr/>
          <a:lstStyle/>
          <a:p>
            <a:r>
              <a:rPr lang="en-US"/>
              <a:t>— </a:t>
            </a:r>
            <a:fld id="{935A6D65-56D1-0E4E-89B5-74820FBAE2A3}" type="slidenum">
              <a:rPr lang="en-US" smtClean="0"/>
              <a:pPr/>
              <a:t>13</a:t>
            </a:fld>
            <a:r>
              <a:rPr lang="en-US"/>
              <a:t> —</a:t>
            </a:r>
            <a:endParaRPr lang="en-US" dirty="0"/>
          </a:p>
        </p:txBody>
      </p:sp>
      <p:sp>
        <p:nvSpPr>
          <p:cNvPr id="13" name="Up Arrow 12">
            <a:extLst>
              <a:ext uri="{FF2B5EF4-FFF2-40B4-BE49-F238E27FC236}">
                <a16:creationId xmlns:a16="http://schemas.microsoft.com/office/drawing/2014/main" id="{752274E5-C210-2C49-9C65-5797B942C57B}"/>
              </a:ext>
            </a:extLst>
          </p:cNvPr>
          <p:cNvSpPr/>
          <p:nvPr/>
        </p:nvSpPr>
        <p:spPr>
          <a:xfrm rot="10800000">
            <a:off x="7543800" y="4800600"/>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Up Arrow 13">
            <a:extLst>
              <a:ext uri="{FF2B5EF4-FFF2-40B4-BE49-F238E27FC236}">
                <a16:creationId xmlns:a16="http://schemas.microsoft.com/office/drawing/2014/main" id="{231B9C47-D875-FD49-A9D8-9721FC23DE74}"/>
              </a:ext>
            </a:extLst>
          </p:cNvPr>
          <p:cNvSpPr/>
          <p:nvPr/>
        </p:nvSpPr>
        <p:spPr>
          <a:xfrm rot="16200000">
            <a:off x="2668844" y="4496954"/>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405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644F77-5FEF-0349-8D44-F0B8FE62497B}"/>
              </a:ext>
            </a:extLst>
          </p:cNvPr>
          <p:cNvSpPr>
            <a:spLocks noGrp="1"/>
          </p:cNvSpPr>
          <p:nvPr>
            <p:ph type="title"/>
          </p:nvPr>
        </p:nvSpPr>
        <p:spPr/>
        <p:txBody>
          <a:bodyPr/>
          <a:lstStyle/>
          <a:p>
            <a:r>
              <a:rPr lang="en-US" dirty="0"/>
              <a:t>13. Take a moment to look at the blue tab labeled “Terms.” </a:t>
            </a:r>
            <a:br>
              <a:rPr lang="en-US" dirty="0"/>
            </a:br>
            <a:r>
              <a:rPr lang="en-US" dirty="0"/>
              <a:t>A check mark will appear if all fields entered are correct. If a red “</a:t>
            </a:r>
            <a:r>
              <a:rPr lang="en-US" dirty="0">
                <a:solidFill>
                  <a:srgbClr val="E2211C"/>
                </a:solidFill>
              </a:rPr>
              <a:t>!</a:t>
            </a:r>
            <a:r>
              <a:rPr lang="en-US" dirty="0"/>
              <a:t>” appears, you have an error on the previous page that needs to be corrected. </a:t>
            </a:r>
          </a:p>
        </p:txBody>
      </p:sp>
      <p:sp>
        <p:nvSpPr>
          <p:cNvPr id="4" name="Date Placeholder 3">
            <a:extLst>
              <a:ext uri="{FF2B5EF4-FFF2-40B4-BE49-F238E27FC236}">
                <a16:creationId xmlns:a16="http://schemas.microsoft.com/office/drawing/2014/main" id="{76327518-DD56-3C46-AECF-39E71F5984FF}"/>
              </a:ext>
            </a:extLst>
          </p:cNvPr>
          <p:cNvSpPr>
            <a:spLocks noGrp="1"/>
          </p:cNvSpPr>
          <p:nvPr>
            <p:ph type="dt" sz="half" idx="28"/>
          </p:nvPr>
        </p:nvSpPr>
        <p:spPr/>
        <p:txBody>
          <a:bodyPr/>
          <a:lstStyle/>
          <a:p>
            <a:r>
              <a:rPr lang="en-US"/>
              <a:t>How to Place a Bid</a:t>
            </a:r>
            <a:endParaRPr lang="en-US" dirty="0"/>
          </a:p>
        </p:txBody>
      </p:sp>
      <p:sp>
        <p:nvSpPr>
          <p:cNvPr id="5" name="Footer Placeholder 4">
            <a:extLst>
              <a:ext uri="{FF2B5EF4-FFF2-40B4-BE49-F238E27FC236}">
                <a16:creationId xmlns:a16="http://schemas.microsoft.com/office/drawing/2014/main" id="{FC8CD7C4-1872-E746-9FF0-F24D99888608}"/>
              </a:ext>
            </a:extLst>
          </p:cNvPr>
          <p:cNvSpPr>
            <a:spLocks noGrp="1"/>
          </p:cNvSpPr>
          <p:nvPr>
            <p:ph type="ftr" sz="quarter" idx="29"/>
          </p:nvPr>
        </p:nvSpPr>
        <p:spPr/>
        <p:txBody>
          <a:bodyPr/>
          <a:lstStyle/>
          <a:p>
            <a:r>
              <a:rPr lang="en-US"/>
              <a:t>© 2019 Unison. All Rights Reserved.</a:t>
            </a:r>
            <a:endParaRPr lang="en-US" dirty="0"/>
          </a:p>
        </p:txBody>
      </p:sp>
      <p:sp>
        <p:nvSpPr>
          <p:cNvPr id="6" name="Slide Number Placeholder 5">
            <a:extLst>
              <a:ext uri="{FF2B5EF4-FFF2-40B4-BE49-F238E27FC236}">
                <a16:creationId xmlns:a16="http://schemas.microsoft.com/office/drawing/2014/main" id="{FA7B9444-F8C2-6C4E-99F2-BD24F16CA0DE}"/>
              </a:ext>
            </a:extLst>
          </p:cNvPr>
          <p:cNvSpPr>
            <a:spLocks noGrp="1"/>
          </p:cNvSpPr>
          <p:nvPr>
            <p:ph type="sldNum" sz="quarter" idx="30"/>
          </p:nvPr>
        </p:nvSpPr>
        <p:spPr/>
        <p:txBody>
          <a:bodyPr/>
          <a:lstStyle/>
          <a:p>
            <a:r>
              <a:rPr lang="en-US"/>
              <a:t>— </a:t>
            </a:r>
            <a:fld id="{935A6D65-56D1-0E4E-89B5-74820FBAE2A3}" type="slidenum">
              <a:rPr lang="en-US" smtClean="0"/>
              <a:pPr/>
              <a:t>14</a:t>
            </a:fld>
            <a:r>
              <a:rPr lang="en-US"/>
              <a:t> —</a:t>
            </a:r>
            <a:endParaRPr lang="en-US" dirty="0"/>
          </a:p>
        </p:txBody>
      </p:sp>
      <p:pic>
        <p:nvPicPr>
          <p:cNvPr id="7" name="Content Placeholder 7">
            <a:extLst>
              <a:ext uri="{FF2B5EF4-FFF2-40B4-BE49-F238E27FC236}">
                <a16:creationId xmlns:a16="http://schemas.microsoft.com/office/drawing/2014/main" id="{CD8543D7-EC47-B64E-BB11-2CBFFC36E296}"/>
              </a:ext>
            </a:extLst>
          </p:cNvPr>
          <p:cNvPicPr>
            <a:picLocks noGrp="1" noChangeAspect="1"/>
          </p:cNvPicPr>
          <p:nvPr>
            <p:ph sz="quarter" idx="27"/>
          </p:nvPr>
        </p:nvPicPr>
        <p:blipFill rotWithShape="1">
          <a:blip r:embed="rId2"/>
          <a:srcRect l="10633" t="14584" r="11445" b="25984"/>
          <a:stretch/>
        </p:blipFill>
        <p:spPr>
          <a:xfrm>
            <a:off x="0" y="2208989"/>
            <a:ext cx="9144000" cy="4343817"/>
          </a:xfrm>
        </p:spPr>
      </p:pic>
      <p:sp>
        <p:nvSpPr>
          <p:cNvPr id="10" name="Up Arrow 9">
            <a:extLst>
              <a:ext uri="{FF2B5EF4-FFF2-40B4-BE49-F238E27FC236}">
                <a16:creationId xmlns:a16="http://schemas.microsoft.com/office/drawing/2014/main" id="{DD8753EE-7B91-134B-8C7F-3795FB5335F3}"/>
              </a:ext>
            </a:extLst>
          </p:cNvPr>
          <p:cNvSpPr/>
          <p:nvPr/>
        </p:nvSpPr>
        <p:spPr>
          <a:xfrm>
            <a:off x="914400" y="3203398"/>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1695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828544-A5BF-D142-ABA6-61A8A8E86F87}"/>
              </a:ext>
            </a:extLst>
          </p:cNvPr>
          <p:cNvSpPr>
            <a:spLocks noGrp="1"/>
          </p:cNvSpPr>
          <p:nvPr>
            <p:ph type="title"/>
          </p:nvPr>
        </p:nvSpPr>
        <p:spPr/>
        <p:txBody>
          <a:bodyPr/>
          <a:lstStyle/>
          <a:p>
            <a:r>
              <a:rPr lang="en-US" dirty="0"/>
              <a:t>14. To add an attachment, please scroll to the bottom of the Seller Attachment(s) section and click “Add Attachment.”</a:t>
            </a:r>
            <a:endParaRPr lang="en-US" sz="1600" i="1" dirty="0"/>
          </a:p>
        </p:txBody>
      </p:sp>
      <p:sp>
        <p:nvSpPr>
          <p:cNvPr id="5" name="Date Placeholder 4">
            <a:extLst>
              <a:ext uri="{FF2B5EF4-FFF2-40B4-BE49-F238E27FC236}">
                <a16:creationId xmlns:a16="http://schemas.microsoft.com/office/drawing/2014/main" id="{49215865-F541-A14C-AB92-5D8964E002E1}"/>
              </a:ext>
            </a:extLst>
          </p:cNvPr>
          <p:cNvSpPr>
            <a:spLocks noGrp="1"/>
          </p:cNvSpPr>
          <p:nvPr>
            <p:ph type="dt" sz="half" idx="28"/>
          </p:nvPr>
        </p:nvSpPr>
        <p:spPr/>
        <p:txBody>
          <a:bodyPr/>
          <a:lstStyle/>
          <a:p>
            <a:r>
              <a:rPr lang="en-US"/>
              <a:t>How to Place a Bid</a:t>
            </a:r>
            <a:endParaRPr lang="en-US" dirty="0"/>
          </a:p>
        </p:txBody>
      </p:sp>
      <p:sp>
        <p:nvSpPr>
          <p:cNvPr id="6" name="Footer Placeholder 5">
            <a:extLst>
              <a:ext uri="{FF2B5EF4-FFF2-40B4-BE49-F238E27FC236}">
                <a16:creationId xmlns:a16="http://schemas.microsoft.com/office/drawing/2014/main" id="{2BBD67FC-A9DC-FC40-B615-DCEECA240BB7}"/>
              </a:ext>
            </a:extLst>
          </p:cNvPr>
          <p:cNvSpPr>
            <a:spLocks noGrp="1"/>
          </p:cNvSpPr>
          <p:nvPr>
            <p:ph type="ftr" sz="quarter" idx="29"/>
          </p:nvPr>
        </p:nvSpPr>
        <p:spPr/>
        <p:txBody>
          <a:bodyPr/>
          <a:lstStyle/>
          <a:p>
            <a:r>
              <a:rPr lang="en-US"/>
              <a:t>© 2019 Unison. All Rights Reserved.</a:t>
            </a:r>
            <a:endParaRPr lang="en-US" dirty="0"/>
          </a:p>
        </p:txBody>
      </p:sp>
      <p:sp>
        <p:nvSpPr>
          <p:cNvPr id="7" name="Slide Number Placeholder 6">
            <a:extLst>
              <a:ext uri="{FF2B5EF4-FFF2-40B4-BE49-F238E27FC236}">
                <a16:creationId xmlns:a16="http://schemas.microsoft.com/office/drawing/2014/main" id="{844780C3-6335-1E4C-8A64-8BF1A8B3C4A0}"/>
              </a:ext>
            </a:extLst>
          </p:cNvPr>
          <p:cNvSpPr>
            <a:spLocks noGrp="1"/>
          </p:cNvSpPr>
          <p:nvPr>
            <p:ph type="sldNum" sz="quarter" idx="30"/>
          </p:nvPr>
        </p:nvSpPr>
        <p:spPr/>
        <p:txBody>
          <a:bodyPr/>
          <a:lstStyle/>
          <a:p>
            <a:r>
              <a:rPr lang="en-US"/>
              <a:t>— </a:t>
            </a:r>
            <a:fld id="{935A6D65-56D1-0E4E-89B5-74820FBAE2A3}" type="slidenum">
              <a:rPr lang="en-US" smtClean="0"/>
              <a:pPr/>
              <a:t>15</a:t>
            </a:fld>
            <a:r>
              <a:rPr lang="en-US"/>
              <a:t> —</a:t>
            </a:r>
            <a:endParaRPr lang="en-US" dirty="0"/>
          </a:p>
        </p:txBody>
      </p:sp>
      <p:pic>
        <p:nvPicPr>
          <p:cNvPr id="16" name="Content Placeholder 15">
            <a:extLst>
              <a:ext uri="{FF2B5EF4-FFF2-40B4-BE49-F238E27FC236}">
                <a16:creationId xmlns:a16="http://schemas.microsoft.com/office/drawing/2014/main" id="{40548A61-039A-B146-B495-3051D8208AF7}"/>
              </a:ext>
            </a:extLst>
          </p:cNvPr>
          <p:cNvPicPr>
            <a:picLocks noGrp="1" noChangeAspect="1"/>
          </p:cNvPicPr>
          <p:nvPr>
            <p:ph sz="quarter" idx="27"/>
          </p:nvPr>
        </p:nvPicPr>
        <p:blipFill rotWithShape="1">
          <a:blip r:embed="rId3"/>
          <a:srcRect l="8966" r="8275" b="27385"/>
          <a:stretch/>
        </p:blipFill>
        <p:spPr>
          <a:xfrm>
            <a:off x="0" y="1600200"/>
            <a:ext cx="9144000" cy="4961252"/>
          </a:xfrm>
        </p:spPr>
      </p:pic>
      <p:sp>
        <p:nvSpPr>
          <p:cNvPr id="17" name="Rectangle 16">
            <a:extLst>
              <a:ext uri="{FF2B5EF4-FFF2-40B4-BE49-F238E27FC236}">
                <a16:creationId xmlns:a16="http://schemas.microsoft.com/office/drawing/2014/main" id="{797D5F5A-7982-7745-8E23-4BFC9643788B}"/>
              </a:ext>
            </a:extLst>
          </p:cNvPr>
          <p:cNvSpPr/>
          <p:nvPr/>
        </p:nvSpPr>
        <p:spPr>
          <a:xfrm>
            <a:off x="762000" y="2743200"/>
            <a:ext cx="7543800" cy="1399886"/>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Up Arrow 17">
            <a:extLst>
              <a:ext uri="{FF2B5EF4-FFF2-40B4-BE49-F238E27FC236}">
                <a16:creationId xmlns:a16="http://schemas.microsoft.com/office/drawing/2014/main" id="{1921F2C6-56E2-4146-8C45-2CD6358B2910}"/>
              </a:ext>
            </a:extLst>
          </p:cNvPr>
          <p:cNvSpPr/>
          <p:nvPr/>
        </p:nvSpPr>
        <p:spPr>
          <a:xfrm rot="5400000">
            <a:off x="5866246" y="3430154"/>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924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D56C87-A837-E741-B8C5-156342A1D07B}"/>
              </a:ext>
            </a:extLst>
          </p:cNvPr>
          <p:cNvSpPr>
            <a:spLocks noGrp="1"/>
          </p:cNvSpPr>
          <p:nvPr>
            <p:ph type="body" sz="quarter" idx="15"/>
          </p:nvPr>
        </p:nvSpPr>
        <p:spPr/>
        <p:txBody>
          <a:bodyPr/>
          <a:lstStyle/>
          <a:p>
            <a:r>
              <a:rPr lang="en-US" dirty="0"/>
              <a:t>Note: If this is an exact match buy there will not be a description field.</a:t>
            </a:r>
          </a:p>
        </p:txBody>
      </p:sp>
      <p:sp>
        <p:nvSpPr>
          <p:cNvPr id="4" name="Title 3">
            <a:extLst>
              <a:ext uri="{FF2B5EF4-FFF2-40B4-BE49-F238E27FC236}">
                <a16:creationId xmlns:a16="http://schemas.microsoft.com/office/drawing/2014/main" id="{873F0102-A124-FB4F-936D-AD8408CEC786}"/>
              </a:ext>
            </a:extLst>
          </p:cNvPr>
          <p:cNvSpPr>
            <a:spLocks noGrp="1"/>
          </p:cNvSpPr>
          <p:nvPr>
            <p:ph type="title"/>
          </p:nvPr>
        </p:nvSpPr>
        <p:spPr/>
        <p:txBody>
          <a:bodyPr/>
          <a:lstStyle/>
          <a:p>
            <a:r>
              <a:rPr lang="en-US" dirty="0"/>
              <a:t>15. Next, fill in the description field. Enter a detailed description of the product or service you are offering.</a:t>
            </a:r>
          </a:p>
        </p:txBody>
      </p:sp>
      <p:sp>
        <p:nvSpPr>
          <p:cNvPr id="5" name="Date Placeholder 4">
            <a:extLst>
              <a:ext uri="{FF2B5EF4-FFF2-40B4-BE49-F238E27FC236}">
                <a16:creationId xmlns:a16="http://schemas.microsoft.com/office/drawing/2014/main" id="{CC9654B4-5EDD-944B-9717-D612777960F2}"/>
              </a:ext>
            </a:extLst>
          </p:cNvPr>
          <p:cNvSpPr>
            <a:spLocks noGrp="1"/>
          </p:cNvSpPr>
          <p:nvPr>
            <p:ph type="dt" sz="half" idx="16"/>
          </p:nvPr>
        </p:nvSpPr>
        <p:spPr/>
        <p:txBody>
          <a:bodyPr/>
          <a:lstStyle/>
          <a:p>
            <a:r>
              <a:rPr lang="en-US"/>
              <a:t>How to Place a Bid</a:t>
            </a:r>
            <a:endParaRPr lang="en-US" dirty="0"/>
          </a:p>
        </p:txBody>
      </p:sp>
      <p:sp>
        <p:nvSpPr>
          <p:cNvPr id="6" name="Footer Placeholder 5">
            <a:extLst>
              <a:ext uri="{FF2B5EF4-FFF2-40B4-BE49-F238E27FC236}">
                <a16:creationId xmlns:a16="http://schemas.microsoft.com/office/drawing/2014/main" id="{6861727C-89E9-6748-A68D-F0B0BD3A496D}"/>
              </a:ext>
            </a:extLst>
          </p:cNvPr>
          <p:cNvSpPr>
            <a:spLocks noGrp="1"/>
          </p:cNvSpPr>
          <p:nvPr>
            <p:ph type="ftr" sz="quarter" idx="17"/>
          </p:nvPr>
        </p:nvSpPr>
        <p:spPr/>
        <p:txBody>
          <a:bodyPr/>
          <a:lstStyle/>
          <a:p>
            <a:r>
              <a:rPr lang="en-US"/>
              <a:t>© 2019 Unison. All Rights Reserved.</a:t>
            </a:r>
            <a:endParaRPr lang="en-US" dirty="0"/>
          </a:p>
        </p:txBody>
      </p:sp>
      <p:sp>
        <p:nvSpPr>
          <p:cNvPr id="7" name="Slide Number Placeholder 6">
            <a:extLst>
              <a:ext uri="{FF2B5EF4-FFF2-40B4-BE49-F238E27FC236}">
                <a16:creationId xmlns:a16="http://schemas.microsoft.com/office/drawing/2014/main" id="{8E20950F-6CBD-2A45-B872-F4A4B970D2C9}"/>
              </a:ext>
            </a:extLst>
          </p:cNvPr>
          <p:cNvSpPr>
            <a:spLocks noGrp="1"/>
          </p:cNvSpPr>
          <p:nvPr>
            <p:ph type="sldNum" sz="quarter" idx="18"/>
          </p:nvPr>
        </p:nvSpPr>
        <p:spPr/>
        <p:txBody>
          <a:bodyPr/>
          <a:lstStyle/>
          <a:p>
            <a:r>
              <a:rPr lang="en-US"/>
              <a:t>— </a:t>
            </a:r>
            <a:fld id="{935A6D65-56D1-0E4E-89B5-74820FBAE2A3}" type="slidenum">
              <a:rPr lang="en-US" smtClean="0"/>
              <a:pPr/>
              <a:t>16</a:t>
            </a:fld>
            <a:r>
              <a:rPr lang="en-US"/>
              <a:t> —</a:t>
            </a:r>
            <a:endParaRPr lang="en-US" dirty="0"/>
          </a:p>
        </p:txBody>
      </p:sp>
      <p:pic>
        <p:nvPicPr>
          <p:cNvPr id="10" name="Content Placeholder 11">
            <a:extLst>
              <a:ext uri="{FF2B5EF4-FFF2-40B4-BE49-F238E27FC236}">
                <a16:creationId xmlns:a16="http://schemas.microsoft.com/office/drawing/2014/main" id="{D2221450-38FB-6C45-964C-4F4E9B3898F8}"/>
              </a:ext>
            </a:extLst>
          </p:cNvPr>
          <p:cNvPicPr>
            <a:picLocks noGrp="1" noChangeAspect="1"/>
          </p:cNvPicPr>
          <p:nvPr>
            <p:ph sz="quarter" idx="13"/>
          </p:nvPr>
        </p:nvPicPr>
        <p:blipFill rotWithShape="1">
          <a:blip r:embed="rId2"/>
          <a:srcRect l="9573" r="9573" b="39473"/>
          <a:stretch/>
        </p:blipFill>
        <p:spPr>
          <a:xfrm>
            <a:off x="0" y="2285999"/>
            <a:ext cx="9144000" cy="4266807"/>
          </a:xfrm>
        </p:spPr>
      </p:pic>
      <p:sp>
        <p:nvSpPr>
          <p:cNvPr id="12" name="Up Arrow 11">
            <a:extLst>
              <a:ext uri="{FF2B5EF4-FFF2-40B4-BE49-F238E27FC236}">
                <a16:creationId xmlns:a16="http://schemas.microsoft.com/office/drawing/2014/main" id="{41518686-629C-DD4C-8040-6BBE7298FAF6}"/>
              </a:ext>
            </a:extLst>
          </p:cNvPr>
          <p:cNvSpPr/>
          <p:nvPr/>
        </p:nvSpPr>
        <p:spPr>
          <a:xfrm rot="5400000">
            <a:off x="837046" y="4268354"/>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2268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712CBE-BCF6-A84B-A9C4-38A2881FECBA}"/>
              </a:ext>
            </a:extLst>
          </p:cNvPr>
          <p:cNvSpPr>
            <a:spLocks noGrp="1"/>
          </p:cNvSpPr>
          <p:nvPr>
            <p:ph type="body" sz="quarter" idx="15"/>
          </p:nvPr>
        </p:nvSpPr>
        <p:spPr>
          <a:xfrm>
            <a:off x="425449" y="1247942"/>
            <a:ext cx="8293101" cy="381000"/>
          </a:xfrm>
        </p:spPr>
        <p:txBody>
          <a:bodyPr/>
          <a:lstStyle/>
          <a:p>
            <a:r>
              <a:rPr lang="en-US" dirty="0"/>
              <a:t>Note: the unit of issue and quantity. The system will multiply your unit price by the quantity listed next to the unit of issue.</a:t>
            </a:r>
          </a:p>
        </p:txBody>
      </p:sp>
      <p:sp>
        <p:nvSpPr>
          <p:cNvPr id="4" name="Title 3">
            <a:extLst>
              <a:ext uri="{FF2B5EF4-FFF2-40B4-BE49-F238E27FC236}">
                <a16:creationId xmlns:a16="http://schemas.microsoft.com/office/drawing/2014/main" id="{58896E49-B6CD-A942-9510-12FFA3B95007}"/>
              </a:ext>
            </a:extLst>
          </p:cNvPr>
          <p:cNvSpPr>
            <a:spLocks noGrp="1"/>
          </p:cNvSpPr>
          <p:nvPr>
            <p:ph type="title"/>
          </p:nvPr>
        </p:nvSpPr>
        <p:spPr/>
        <p:txBody>
          <a:bodyPr/>
          <a:lstStyle/>
          <a:p>
            <a:r>
              <a:rPr lang="en-US"/>
              <a:t>16. Fill in the “Unit Price” field.</a:t>
            </a:r>
            <a:endParaRPr lang="en-US" dirty="0"/>
          </a:p>
        </p:txBody>
      </p:sp>
      <p:sp>
        <p:nvSpPr>
          <p:cNvPr id="5" name="Date Placeholder 4">
            <a:extLst>
              <a:ext uri="{FF2B5EF4-FFF2-40B4-BE49-F238E27FC236}">
                <a16:creationId xmlns:a16="http://schemas.microsoft.com/office/drawing/2014/main" id="{C471C5AC-51CB-444E-A129-874EAA3248DB}"/>
              </a:ext>
            </a:extLst>
          </p:cNvPr>
          <p:cNvSpPr>
            <a:spLocks noGrp="1"/>
          </p:cNvSpPr>
          <p:nvPr>
            <p:ph type="dt" sz="half" idx="16"/>
          </p:nvPr>
        </p:nvSpPr>
        <p:spPr/>
        <p:txBody>
          <a:bodyPr/>
          <a:lstStyle/>
          <a:p>
            <a:r>
              <a:rPr lang="en-US"/>
              <a:t>How to Place a Bid</a:t>
            </a:r>
            <a:endParaRPr lang="en-US" dirty="0"/>
          </a:p>
        </p:txBody>
      </p:sp>
      <p:sp>
        <p:nvSpPr>
          <p:cNvPr id="6" name="Footer Placeholder 5">
            <a:extLst>
              <a:ext uri="{FF2B5EF4-FFF2-40B4-BE49-F238E27FC236}">
                <a16:creationId xmlns:a16="http://schemas.microsoft.com/office/drawing/2014/main" id="{9C1BE7DB-43EF-DC4C-8FD0-D994DEAA6CF7}"/>
              </a:ext>
            </a:extLst>
          </p:cNvPr>
          <p:cNvSpPr>
            <a:spLocks noGrp="1"/>
          </p:cNvSpPr>
          <p:nvPr>
            <p:ph type="ftr" sz="quarter" idx="17"/>
          </p:nvPr>
        </p:nvSpPr>
        <p:spPr/>
        <p:txBody>
          <a:bodyPr/>
          <a:lstStyle/>
          <a:p>
            <a:r>
              <a:rPr lang="en-US"/>
              <a:t>© 2019 Unison. All Rights Reserved.</a:t>
            </a:r>
            <a:endParaRPr lang="en-US" dirty="0"/>
          </a:p>
        </p:txBody>
      </p:sp>
      <p:sp>
        <p:nvSpPr>
          <p:cNvPr id="7" name="Slide Number Placeholder 6">
            <a:extLst>
              <a:ext uri="{FF2B5EF4-FFF2-40B4-BE49-F238E27FC236}">
                <a16:creationId xmlns:a16="http://schemas.microsoft.com/office/drawing/2014/main" id="{782BC34D-CDCC-9D4D-9362-DE4109980171}"/>
              </a:ext>
            </a:extLst>
          </p:cNvPr>
          <p:cNvSpPr>
            <a:spLocks noGrp="1"/>
          </p:cNvSpPr>
          <p:nvPr>
            <p:ph type="sldNum" sz="quarter" idx="18"/>
          </p:nvPr>
        </p:nvSpPr>
        <p:spPr/>
        <p:txBody>
          <a:bodyPr/>
          <a:lstStyle/>
          <a:p>
            <a:r>
              <a:rPr lang="en-US"/>
              <a:t>— </a:t>
            </a:r>
            <a:fld id="{935A6D65-56D1-0E4E-89B5-74820FBAE2A3}" type="slidenum">
              <a:rPr lang="en-US" smtClean="0"/>
              <a:pPr/>
              <a:t>17</a:t>
            </a:fld>
            <a:r>
              <a:rPr lang="en-US"/>
              <a:t> —</a:t>
            </a:r>
            <a:endParaRPr lang="en-US" dirty="0"/>
          </a:p>
        </p:txBody>
      </p:sp>
      <p:pic>
        <p:nvPicPr>
          <p:cNvPr id="17" name="Content Placeholder 11">
            <a:extLst>
              <a:ext uri="{FF2B5EF4-FFF2-40B4-BE49-F238E27FC236}">
                <a16:creationId xmlns:a16="http://schemas.microsoft.com/office/drawing/2014/main" id="{ABB52278-4B8C-E340-990C-CC4ABF10DAFB}"/>
              </a:ext>
            </a:extLst>
          </p:cNvPr>
          <p:cNvPicPr>
            <a:picLocks noGrp="1" noChangeAspect="1"/>
          </p:cNvPicPr>
          <p:nvPr>
            <p:ph sz="quarter" idx="13"/>
          </p:nvPr>
        </p:nvPicPr>
        <p:blipFill rotWithShape="1">
          <a:blip r:embed="rId2"/>
          <a:srcRect l="9573" r="9573" b="39473"/>
          <a:stretch/>
        </p:blipFill>
        <p:spPr>
          <a:xfrm>
            <a:off x="0" y="2285999"/>
            <a:ext cx="9144000" cy="4266807"/>
          </a:xfrm>
        </p:spPr>
      </p:pic>
      <p:sp>
        <p:nvSpPr>
          <p:cNvPr id="18" name="Up Arrow 17">
            <a:extLst>
              <a:ext uri="{FF2B5EF4-FFF2-40B4-BE49-F238E27FC236}">
                <a16:creationId xmlns:a16="http://schemas.microsoft.com/office/drawing/2014/main" id="{006A1FC2-837B-DE4B-9574-34F73000E03C}"/>
              </a:ext>
            </a:extLst>
          </p:cNvPr>
          <p:cNvSpPr/>
          <p:nvPr/>
        </p:nvSpPr>
        <p:spPr>
          <a:xfrm rot="10800000">
            <a:off x="5632451" y="2788630"/>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014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06CE17-4CD9-3D49-BF4B-9BBC8412DE65}"/>
              </a:ext>
            </a:extLst>
          </p:cNvPr>
          <p:cNvSpPr>
            <a:spLocks noGrp="1"/>
          </p:cNvSpPr>
          <p:nvPr>
            <p:ph type="title"/>
          </p:nvPr>
        </p:nvSpPr>
        <p:spPr/>
        <p:txBody>
          <a:bodyPr/>
          <a:lstStyle/>
          <a:p>
            <a:r>
              <a:rPr lang="en-US" dirty="0"/>
              <a:t>17. The “included in line item” feature allows you to include the price of one line item into another. This feature is optional and should be left blank if not being used.</a:t>
            </a:r>
          </a:p>
        </p:txBody>
      </p:sp>
      <p:sp>
        <p:nvSpPr>
          <p:cNvPr id="4" name="Date Placeholder 3">
            <a:extLst>
              <a:ext uri="{FF2B5EF4-FFF2-40B4-BE49-F238E27FC236}">
                <a16:creationId xmlns:a16="http://schemas.microsoft.com/office/drawing/2014/main" id="{B1D68959-D8C4-704B-8FC5-2BC591785164}"/>
              </a:ext>
            </a:extLst>
          </p:cNvPr>
          <p:cNvSpPr>
            <a:spLocks noGrp="1"/>
          </p:cNvSpPr>
          <p:nvPr>
            <p:ph type="dt" sz="half" idx="28"/>
          </p:nvPr>
        </p:nvSpPr>
        <p:spPr/>
        <p:txBody>
          <a:bodyPr/>
          <a:lstStyle/>
          <a:p>
            <a:r>
              <a:rPr lang="en-US"/>
              <a:t>How to Place a Bid</a:t>
            </a:r>
            <a:endParaRPr lang="en-US" dirty="0"/>
          </a:p>
        </p:txBody>
      </p:sp>
      <p:sp>
        <p:nvSpPr>
          <p:cNvPr id="5" name="Footer Placeholder 4">
            <a:extLst>
              <a:ext uri="{FF2B5EF4-FFF2-40B4-BE49-F238E27FC236}">
                <a16:creationId xmlns:a16="http://schemas.microsoft.com/office/drawing/2014/main" id="{4FD7675F-56F4-BF44-90C6-4FD6361590F4}"/>
              </a:ext>
            </a:extLst>
          </p:cNvPr>
          <p:cNvSpPr>
            <a:spLocks noGrp="1"/>
          </p:cNvSpPr>
          <p:nvPr>
            <p:ph type="ftr" sz="quarter" idx="29"/>
          </p:nvPr>
        </p:nvSpPr>
        <p:spPr/>
        <p:txBody>
          <a:bodyPr/>
          <a:lstStyle/>
          <a:p>
            <a:r>
              <a:rPr lang="en-US"/>
              <a:t>© 2019 Unison. All Rights Reserved.</a:t>
            </a:r>
            <a:endParaRPr lang="en-US" dirty="0"/>
          </a:p>
        </p:txBody>
      </p:sp>
      <p:sp>
        <p:nvSpPr>
          <p:cNvPr id="6" name="Slide Number Placeholder 5">
            <a:extLst>
              <a:ext uri="{FF2B5EF4-FFF2-40B4-BE49-F238E27FC236}">
                <a16:creationId xmlns:a16="http://schemas.microsoft.com/office/drawing/2014/main" id="{DF4980BA-401D-D74F-85E2-2DFBF79BD012}"/>
              </a:ext>
            </a:extLst>
          </p:cNvPr>
          <p:cNvSpPr>
            <a:spLocks noGrp="1"/>
          </p:cNvSpPr>
          <p:nvPr>
            <p:ph type="sldNum" sz="quarter" idx="30"/>
          </p:nvPr>
        </p:nvSpPr>
        <p:spPr/>
        <p:txBody>
          <a:bodyPr/>
          <a:lstStyle/>
          <a:p>
            <a:r>
              <a:rPr lang="en-US"/>
              <a:t>— </a:t>
            </a:r>
            <a:fld id="{935A6D65-56D1-0E4E-89B5-74820FBAE2A3}" type="slidenum">
              <a:rPr lang="en-US" smtClean="0"/>
              <a:pPr/>
              <a:t>18</a:t>
            </a:fld>
            <a:r>
              <a:rPr lang="en-US"/>
              <a:t> —</a:t>
            </a:r>
            <a:endParaRPr lang="en-US" dirty="0"/>
          </a:p>
        </p:txBody>
      </p:sp>
      <p:pic>
        <p:nvPicPr>
          <p:cNvPr id="11" name="Content Placeholder 11">
            <a:extLst>
              <a:ext uri="{FF2B5EF4-FFF2-40B4-BE49-F238E27FC236}">
                <a16:creationId xmlns:a16="http://schemas.microsoft.com/office/drawing/2014/main" id="{2FE86682-F520-7B49-831A-AE4107820D7D}"/>
              </a:ext>
            </a:extLst>
          </p:cNvPr>
          <p:cNvPicPr>
            <a:picLocks noChangeAspect="1"/>
          </p:cNvPicPr>
          <p:nvPr/>
        </p:nvPicPr>
        <p:blipFill rotWithShape="1">
          <a:blip r:embed="rId2"/>
          <a:srcRect l="9573" r="9573" b="39473"/>
          <a:stretch/>
        </p:blipFill>
        <p:spPr>
          <a:xfrm>
            <a:off x="0" y="2285999"/>
            <a:ext cx="9144000" cy="4266807"/>
          </a:xfrm>
          <a:prstGeom prst="rect">
            <a:avLst/>
          </a:prstGeom>
        </p:spPr>
      </p:pic>
      <p:sp>
        <p:nvSpPr>
          <p:cNvPr id="13" name="Up Arrow 12">
            <a:extLst>
              <a:ext uri="{FF2B5EF4-FFF2-40B4-BE49-F238E27FC236}">
                <a16:creationId xmlns:a16="http://schemas.microsoft.com/office/drawing/2014/main" id="{60F7D466-EB3A-4E4B-9D66-D98B93E3F5F6}"/>
              </a:ext>
            </a:extLst>
          </p:cNvPr>
          <p:cNvSpPr/>
          <p:nvPr/>
        </p:nvSpPr>
        <p:spPr>
          <a:xfrm rot="5400000">
            <a:off x="837046" y="4801754"/>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987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438F5F-1E37-F644-8D20-1B2A03B388BC}"/>
              </a:ext>
            </a:extLst>
          </p:cNvPr>
          <p:cNvSpPr>
            <a:spLocks noGrp="1"/>
          </p:cNvSpPr>
          <p:nvPr>
            <p:ph type="body" sz="quarter" idx="15"/>
          </p:nvPr>
        </p:nvSpPr>
        <p:spPr>
          <a:xfrm>
            <a:off x="425449" y="1524000"/>
            <a:ext cx="8293101" cy="381000"/>
          </a:xfrm>
        </p:spPr>
        <p:txBody>
          <a:bodyPr/>
          <a:lstStyle/>
          <a:p>
            <a:r>
              <a:rPr lang="en-US" dirty="0"/>
              <a:t>Note: If you prefer to rebid manually, leave this box blank. If using this feature, please indicate your floor price in the “Stop Auto Rebid At” box.</a:t>
            </a:r>
          </a:p>
        </p:txBody>
      </p:sp>
      <p:sp>
        <p:nvSpPr>
          <p:cNvPr id="4" name="Title 3">
            <a:extLst>
              <a:ext uri="{FF2B5EF4-FFF2-40B4-BE49-F238E27FC236}">
                <a16:creationId xmlns:a16="http://schemas.microsoft.com/office/drawing/2014/main" id="{2D6F91DF-09C1-4843-95D3-E029E857A9B3}"/>
              </a:ext>
            </a:extLst>
          </p:cNvPr>
          <p:cNvSpPr>
            <a:spLocks noGrp="1"/>
          </p:cNvSpPr>
          <p:nvPr>
            <p:ph type="title"/>
          </p:nvPr>
        </p:nvSpPr>
        <p:spPr/>
        <p:txBody>
          <a:bodyPr/>
          <a:lstStyle/>
          <a:p>
            <a:r>
              <a:rPr lang="en-US" dirty="0"/>
              <a:t>18. “Stop Auto Rebid At” is an optional feature that allows the system to rebid for you while you’re away.</a:t>
            </a:r>
          </a:p>
        </p:txBody>
      </p:sp>
      <p:sp>
        <p:nvSpPr>
          <p:cNvPr id="5" name="Date Placeholder 4">
            <a:extLst>
              <a:ext uri="{FF2B5EF4-FFF2-40B4-BE49-F238E27FC236}">
                <a16:creationId xmlns:a16="http://schemas.microsoft.com/office/drawing/2014/main" id="{B888DA9E-8BFC-924C-AC88-410E77A829D0}"/>
              </a:ext>
            </a:extLst>
          </p:cNvPr>
          <p:cNvSpPr>
            <a:spLocks noGrp="1"/>
          </p:cNvSpPr>
          <p:nvPr>
            <p:ph type="dt" sz="half" idx="16"/>
          </p:nvPr>
        </p:nvSpPr>
        <p:spPr/>
        <p:txBody>
          <a:bodyPr/>
          <a:lstStyle/>
          <a:p>
            <a:r>
              <a:rPr lang="en-US"/>
              <a:t>How to Place a Bid</a:t>
            </a:r>
            <a:endParaRPr lang="en-US" dirty="0"/>
          </a:p>
        </p:txBody>
      </p:sp>
      <p:sp>
        <p:nvSpPr>
          <p:cNvPr id="6" name="Footer Placeholder 5">
            <a:extLst>
              <a:ext uri="{FF2B5EF4-FFF2-40B4-BE49-F238E27FC236}">
                <a16:creationId xmlns:a16="http://schemas.microsoft.com/office/drawing/2014/main" id="{E5FA1EAA-FABF-0A42-B075-C274871ADD88}"/>
              </a:ext>
            </a:extLst>
          </p:cNvPr>
          <p:cNvSpPr>
            <a:spLocks noGrp="1"/>
          </p:cNvSpPr>
          <p:nvPr>
            <p:ph type="ftr" sz="quarter" idx="17"/>
          </p:nvPr>
        </p:nvSpPr>
        <p:spPr/>
        <p:txBody>
          <a:bodyPr/>
          <a:lstStyle/>
          <a:p>
            <a:r>
              <a:rPr lang="en-US"/>
              <a:t>© 2019 Unison. All Rights Reserved.</a:t>
            </a:r>
            <a:endParaRPr lang="en-US" dirty="0"/>
          </a:p>
        </p:txBody>
      </p:sp>
      <p:sp>
        <p:nvSpPr>
          <p:cNvPr id="7" name="Slide Number Placeholder 6">
            <a:extLst>
              <a:ext uri="{FF2B5EF4-FFF2-40B4-BE49-F238E27FC236}">
                <a16:creationId xmlns:a16="http://schemas.microsoft.com/office/drawing/2014/main" id="{F514B8A9-A5C2-2E40-852D-C152FEC238F7}"/>
              </a:ext>
            </a:extLst>
          </p:cNvPr>
          <p:cNvSpPr>
            <a:spLocks noGrp="1"/>
          </p:cNvSpPr>
          <p:nvPr>
            <p:ph type="sldNum" sz="quarter" idx="18"/>
          </p:nvPr>
        </p:nvSpPr>
        <p:spPr/>
        <p:txBody>
          <a:bodyPr/>
          <a:lstStyle/>
          <a:p>
            <a:r>
              <a:rPr lang="en-US"/>
              <a:t>— </a:t>
            </a:r>
            <a:fld id="{935A6D65-56D1-0E4E-89B5-74820FBAE2A3}" type="slidenum">
              <a:rPr lang="en-US" smtClean="0"/>
              <a:pPr/>
              <a:t>19</a:t>
            </a:fld>
            <a:r>
              <a:rPr lang="en-US"/>
              <a:t> —</a:t>
            </a:r>
            <a:endParaRPr lang="en-US" dirty="0"/>
          </a:p>
        </p:txBody>
      </p:sp>
      <p:pic>
        <p:nvPicPr>
          <p:cNvPr id="11" name="Content Placeholder 11">
            <a:extLst>
              <a:ext uri="{FF2B5EF4-FFF2-40B4-BE49-F238E27FC236}">
                <a16:creationId xmlns:a16="http://schemas.microsoft.com/office/drawing/2014/main" id="{D5D47520-E625-5D42-9299-A0A3C9909295}"/>
              </a:ext>
            </a:extLst>
          </p:cNvPr>
          <p:cNvPicPr>
            <a:picLocks noGrp="1" noChangeAspect="1"/>
          </p:cNvPicPr>
          <p:nvPr>
            <p:ph sz="quarter" idx="13"/>
          </p:nvPr>
        </p:nvPicPr>
        <p:blipFill rotWithShape="1">
          <a:blip r:embed="rId2"/>
          <a:srcRect l="9573" r="9573" b="39473"/>
          <a:stretch/>
        </p:blipFill>
        <p:spPr>
          <a:xfrm>
            <a:off x="0" y="2285999"/>
            <a:ext cx="9144000" cy="4266807"/>
          </a:xfrm>
        </p:spPr>
      </p:pic>
      <p:sp>
        <p:nvSpPr>
          <p:cNvPr id="12" name="Up Arrow 11">
            <a:extLst>
              <a:ext uri="{FF2B5EF4-FFF2-40B4-BE49-F238E27FC236}">
                <a16:creationId xmlns:a16="http://schemas.microsoft.com/office/drawing/2014/main" id="{71A258A2-7BF9-A249-8BC5-B951D60D8CFA}"/>
              </a:ext>
            </a:extLst>
          </p:cNvPr>
          <p:cNvSpPr/>
          <p:nvPr/>
        </p:nvSpPr>
        <p:spPr>
          <a:xfrm rot="10800000">
            <a:off x="7175500" y="2819110"/>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17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AE902225-24F4-4B4A-BA30-33A64188675F}"/>
              </a:ext>
            </a:extLst>
          </p:cNvPr>
          <p:cNvPicPr>
            <a:picLocks noGrp="1" noChangeAspect="1"/>
          </p:cNvPicPr>
          <p:nvPr>
            <p:ph sz="quarter" idx="27"/>
          </p:nvPr>
        </p:nvPicPr>
        <p:blipFill rotWithShape="1">
          <a:blip r:embed="rId2"/>
          <a:srcRect l="-226" t="-1" r="85" b="177"/>
          <a:stretch/>
        </p:blipFill>
        <p:spPr>
          <a:xfrm>
            <a:off x="-36924" y="1678572"/>
            <a:ext cx="9180924" cy="4874234"/>
          </a:xfrm>
        </p:spPr>
      </p:pic>
      <p:sp>
        <p:nvSpPr>
          <p:cNvPr id="3" name="Title 2">
            <a:extLst>
              <a:ext uri="{FF2B5EF4-FFF2-40B4-BE49-F238E27FC236}">
                <a16:creationId xmlns:a16="http://schemas.microsoft.com/office/drawing/2014/main" id="{473C759A-E281-8B4E-8D59-FE5B791D0948}"/>
              </a:ext>
            </a:extLst>
          </p:cNvPr>
          <p:cNvSpPr>
            <a:spLocks noGrp="1"/>
          </p:cNvSpPr>
          <p:nvPr>
            <p:ph type="title"/>
          </p:nvPr>
        </p:nvSpPr>
        <p:spPr/>
        <p:txBody>
          <a:bodyPr/>
          <a:lstStyle/>
          <a:p>
            <a:r>
              <a:rPr lang="en-US"/>
              <a:t>1. Go to </a:t>
            </a:r>
            <a:r>
              <a:rPr lang="en-US">
                <a:hlinkClick r:id="rId3"/>
              </a:rPr>
              <a:t>www.UnisonMarketplace.com</a:t>
            </a:r>
            <a:r>
              <a:rPr lang="en-US"/>
              <a:t> and click ‘Sign-in’.</a:t>
            </a:r>
            <a:endParaRPr lang="en-US" dirty="0"/>
          </a:p>
        </p:txBody>
      </p:sp>
      <p:sp>
        <p:nvSpPr>
          <p:cNvPr id="4" name="Date Placeholder 3">
            <a:extLst>
              <a:ext uri="{FF2B5EF4-FFF2-40B4-BE49-F238E27FC236}">
                <a16:creationId xmlns:a16="http://schemas.microsoft.com/office/drawing/2014/main" id="{681B3BC0-60CA-CA4C-A280-B59D63AF1E19}"/>
              </a:ext>
            </a:extLst>
          </p:cNvPr>
          <p:cNvSpPr>
            <a:spLocks noGrp="1"/>
          </p:cNvSpPr>
          <p:nvPr>
            <p:ph type="dt" sz="half" idx="28"/>
          </p:nvPr>
        </p:nvSpPr>
        <p:spPr/>
        <p:txBody>
          <a:bodyPr/>
          <a:lstStyle/>
          <a:p>
            <a:r>
              <a:rPr lang="en-US"/>
              <a:t>How to Place a Bid</a:t>
            </a:r>
            <a:endParaRPr lang="en-US" dirty="0"/>
          </a:p>
        </p:txBody>
      </p:sp>
      <p:sp>
        <p:nvSpPr>
          <p:cNvPr id="5" name="Footer Placeholder 4">
            <a:extLst>
              <a:ext uri="{FF2B5EF4-FFF2-40B4-BE49-F238E27FC236}">
                <a16:creationId xmlns:a16="http://schemas.microsoft.com/office/drawing/2014/main" id="{3CCF8580-3626-C143-B680-ACFD2FA1D411}"/>
              </a:ext>
            </a:extLst>
          </p:cNvPr>
          <p:cNvSpPr>
            <a:spLocks noGrp="1"/>
          </p:cNvSpPr>
          <p:nvPr>
            <p:ph type="ftr" sz="quarter" idx="29"/>
          </p:nvPr>
        </p:nvSpPr>
        <p:spPr/>
        <p:txBody>
          <a:bodyPr/>
          <a:lstStyle/>
          <a:p>
            <a:r>
              <a:rPr lang="en-US"/>
              <a:t>© 2019 Unison. All Rights Reserved.</a:t>
            </a:r>
            <a:endParaRPr lang="en-US" dirty="0"/>
          </a:p>
        </p:txBody>
      </p:sp>
      <p:sp>
        <p:nvSpPr>
          <p:cNvPr id="6" name="Slide Number Placeholder 5">
            <a:extLst>
              <a:ext uri="{FF2B5EF4-FFF2-40B4-BE49-F238E27FC236}">
                <a16:creationId xmlns:a16="http://schemas.microsoft.com/office/drawing/2014/main" id="{8127D014-38E2-704C-805F-C254DA664A19}"/>
              </a:ext>
            </a:extLst>
          </p:cNvPr>
          <p:cNvSpPr>
            <a:spLocks noGrp="1"/>
          </p:cNvSpPr>
          <p:nvPr>
            <p:ph type="sldNum" sz="quarter" idx="30"/>
          </p:nvPr>
        </p:nvSpPr>
        <p:spPr/>
        <p:txBody>
          <a:bodyPr/>
          <a:lstStyle/>
          <a:p>
            <a:r>
              <a:rPr lang="en-US"/>
              <a:t>— </a:t>
            </a:r>
            <a:fld id="{935A6D65-56D1-0E4E-89B5-74820FBAE2A3}" type="slidenum">
              <a:rPr lang="en-US" smtClean="0"/>
              <a:pPr/>
              <a:t>2</a:t>
            </a:fld>
            <a:r>
              <a:rPr lang="en-US"/>
              <a:t> —</a:t>
            </a:r>
            <a:endParaRPr lang="en-US" dirty="0"/>
          </a:p>
        </p:txBody>
      </p:sp>
      <p:sp>
        <p:nvSpPr>
          <p:cNvPr id="16" name="Rectangle 15">
            <a:extLst>
              <a:ext uri="{FF2B5EF4-FFF2-40B4-BE49-F238E27FC236}">
                <a16:creationId xmlns:a16="http://schemas.microsoft.com/office/drawing/2014/main" id="{262FC410-98B3-A34A-9B5A-26165239FEFA}"/>
              </a:ext>
            </a:extLst>
          </p:cNvPr>
          <p:cNvSpPr/>
          <p:nvPr/>
        </p:nvSpPr>
        <p:spPr>
          <a:xfrm>
            <a:off x="7010400" y="1731040"/>
            <a:ext cx="1219200" cy="31226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a:extLst>
              <a:ext uri="{FF2B5EF4-FFF2-40B4-BE49-F238E27FC236}">
                <a16:creationId xmlns:a16="http://schemas.microsoft.com/office/drawing/2014/main" id="{0ED104EC-34DF-9F47-8B0D-0BBA23E85702}"/>
              </a:ext>
            </a:extLst>
          </p:cNvPr>
          <p:cNvSpPr/>
          <p:nvPr/>
        </p:nvSpPr>
        <p:spPr>
          <a:xfrm rot="10800000">
            <a:off x="7696200" y="2074371"/>
            <a:ext cx="304800" cy="457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480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E632F836-A4F2-1141-AFBF-39CE1974273B}"/>
              </a:ext>
            </a:extLst>
          </p:cNvPr>
          <p:cNvPicPr>
            <a:picLocks noGrp="1" noChangeAspect="1"/>
          </p:cNvPicPr>
          <p:nvPr>
            <p:ph sz="quarter" idx="13"/>
          </p:nvPr>
        </p:nvPicPr>
        <p:blipFill rotWithShape="1">
          <a:blip r:embed="rId2"/>
          <a:srcRect l="9573" r="9573" b="39473"/>
          <a:stretch/>
        </p:blipFill>
        <p:spPr>
          <a:xfrm>
            <a:off x="0" y="2285999"/>
            <a:ext cx="9144000" cy="4266807"/>
          </a:xfrm>
        </p:spPr>
      </p:pic>
      <p:sp>
        <p:nvSpPr>
          <p:cNvPr id="8" name="Text Placeholder 7">
            <a:extLst>
              <a:ext uri="{FF2B5EF4-FFF2-40B4-BE49-F238E27FC236}">
                <a16:creationId xmlns:a16="http://schemas.microsoft.com/office/drawing/2014/main" id="{D1376C16-C332-B149-B69B-DBF87D84C20B}"/>
              </a:ext>
            </a:extLst>
          </p:cNvPr>
          <p:cNvSpPr>
            <a:spLocks noGrp="1"/>
          </p:cNvSpPr>
          <p:nvPr>
            <p:ph type="body" sz="quarter" idx="15"/>
          </p:nvPr>
        </p:nvSpPr>
        <p:spPr>
          <a:xfrm>
            <a:off x="425449" y="1524000"/>
            <a:ext cx="8293101" cy="381000"/>
          </a:xfrm>
        </p:spPr>
        <p:txBody>
          <a:bodyPr/>
          <a:lstStyle/>
          <a:p>
            <a:r>
              <a:rPr lang="en-US" dirty="0"/>
              <a:t>Note: If you have used the “included in line item” feature, leave the unit price field blank for that item.</a:t>
            </a:r>
          </a:p>
        </p:txBody>
      </p:sp>
      <p:sp>
        <p:nvSpPr>
          <p:cNvPr id="3" name="Title 2">
            <a:extLst>
              <a:ext uri="{FF2B5EF4-FFF2-40B4-BE49-F238E27FC236}">
                <a16:creationId xmlns:a16="http://schemas.microsoft.com/office/drawing/2014/main" id="{C937940B-036A-774D-AC47-BEDC9FA6D1A9}"/>
              </a:ext>
            </a:extLst>
          </p:cNvPr>
          <p:cNvSpPr>
            <a:spLocks noGrp="1"/>
          </p:cNvSpPr>
          <p:nvPr>
            <p:ph type="title"/>
          </p:nvPr>
        </p:nvSpPr>
        <p:spPr/>
        <p:txBody>
          <a:bodyPr/>
          <a:lstStyle/>
          <a:p>
            <a:r>
              <a:rPr lang="en-US" dirty="0"/>
              <a:t>19. Be sure that you have entered a description and a price for </a:t>
            </a:r>
            <a:r>
              <a:rPr lang="en-US" i="1" dirty="0"/>
              <a:t>all</a:t>
            </a:r>
            <a:r>
              <a:rPr lang="en-US" dirty="0"/>
              <a:t> line items.</a:t>
            </a:r>
          </a:p>
        </p:txBody>
      </p:sp>
      <p:sp>
        <p:nvSpPr>
          <p:cNvPr id="4" name="Date Placeholder 3">
            <a:extLst>
              <a:ext uri="{FF2B5EF4-FFF2-40B4-BE49-F238E27FC236}">
                <a16:creationId xmlns:a16="http://schemas.microsoft.com/office/drawing/2014/main" id="{5136A52D-AC66-D34E-8EB1-6E635EC51217}"/>
              </a:ext>
            </a:extLst>
          </p:cNvPr>
          <p:cNvSpPr>
            <a:spLocks noGrp="1"/>
          </p:cNvSpPr>
          <p:nvPr>
            <p:ph type="dt" sz="half" idx="16"/>
          </p:nvPr>
        </p:nvSpPr>
        <p:spPr/>
        <p:txBody>
          <a:bodyPr/>
          <a:lstStyle/>
          <a:p>
            <a:r>
              <a:rPr lang="en-US"/>
              <a:t>How to Place a Bid</a:t>
            </a:r>
            <a:endParaRPr lang="en-US" dirty="0"/>
          </a:p>
        </p:txBody>
      </p:sp>
      <p:sp>
        <p:nvSpPr>
          <p:cNvPr id="5" name="Footer Placeholder 4">
            <a:extLst>
              <a:ext uri="{FF2B5EF4-FFF2-40B4-BE49-F238E27FC236}">
                <a16:creationId xmlns:a16="http://schemas.microsoft.com/office/drawing/2014/main" id="{0D58FA8E-BAD3-1D41-9388-37279D8E52B9}"/>
              </a:ext>
            </a:extLst>
          </p:cNvPr>
          <p:cNvSpPr>
            <a:spLocks noGrp="1"/>
          </p:cNvSpPr>
          <p:nvPr>
            <p:ph type="ftr" sz="quarter" idx="17"/>
          </p:nvPr>
        </p:nvSpPr>
        <p:spPr/>
        <p:txBody>
          <a:bodyPr/>
          <a:lstStyle/>
          <a:p>
            <a:r>
              <a:rPr lang="en-US"/>
              <a:t>© 2019 Unison. All Rights Reserved.</a:t>
            </a:r>
            <a:endParaRPr lang="en-US" dirty="0"/>
          </a:p>
        </p:txBody>
      </p:sp>
      <p:sp>
        <p:nvSpPr>
          <p:cNvPr id="6" name="Slide Number Placeholder 5">
            <a:extLst>
              <a:ext uri="{FF2B5EF4-FFF2-40B4-BE49-F238E27FC236}">
                <a16:creationId xmlns:a16="http://schemas.microsoft.com/office/drawing/2014/main" id="{F0F06FEE-19A8-FE47-A783-7B1CEC261225}"/>
              </a:ext>
            </a:extLst>
          </p:cNvPr>
          <p:cNvSpPr>
            <a:spLocks noGrp="1"/>
          </p:cNvSpPr>
          <p:nvPr>
            <p:ph type="sldNum" sz="quarter" idx="18"/>
          </p:nvPr>
        </p:nvSpPr>
        <p:spPr/>
        <p:txBody>
          <a:bodyPr/>
          <a:lstStyle/>
          <a:p>
            <a:r>
              <a:rPr lang="en-US"/>
              <a:t>— </a:t>
            </a:r>
            <a:fld id="{935A6D65-56D1-0E4E-89B5-74820FBAE2A3}" type="slidenum">
              <a:rPr lang="en-US" smtClean="0"/>
              <a:pPr/>
              <a:t>20</a:t>
            </a:fld>
            <a:r>
              <a:rPr lang="en-US"/>
              <a:t> —</a:t>
            </a:r>
            <a:endParaRPr lang="en-US" dirty="0"/>
          </a:p>
        </p:txBody>
      </p:sp>
      <p:sp>
        <p:nvSpPr>
          <p:cNvPr id="15" name="Up Arrow 14">
            <a:extLst>
              <a:ext uri="{FF2B5EF4-FFF2-40B4-BE49-F238E27FC236}">
                <a16:creationId xmlns:a16="http://schemas.microsoft.com/office/drawing/2014/main" id="{50D707EB-B8E1-A54E-83DB-E6B753F99C79}"/>
              </a:ext>
            </a:extLst>
          </p:cNvPr>
          <p:cNvSpPr/>
          <p:nvPr/>
        </p:nvSpPr>
        <p:spPr>
          <a:xfrm rot="10800000">
            <a:off x="5632451" y="2788630"/>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Up Arrow 15">
            <a:extLst>
              <a:ext uri="{FF2B5EF4-FFF2-40B4-BE49-F238E27FC236}">
                <a16:creationId xmlns:a16="http://schemas.microsoft.com/office/drawing/2014/main" id="{E8947773-2358-554D-A7A3-5E1FF5872651}"/>
              </a:ext>
            </a:extLst>
          </p:cNvPr>
          <p:cNvSpPr/>
          <p:nvPr/>
        </p:nvSpPr>
        <p:spPr>
          <a:xfrm rot="5400000">
            <a:off x="837046" y="4268354"/>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 Arrow 16">
            <a:extLst>
              <a:ext uri="{FF2B5EF4-FFF2-40B4-BE49-F238E27FC236}">
                <a16:creationId xmlns:a16="http://schemas.microsoft.com/office/drawing/2014/main" id="{35F62E4F-9C83-A946-9666-CB1CA7B0BF83}"/>
              </a:ext>
            </a:extLst>
          </p:cNvPr>
          <p:cNvSpPr/>
          <p:nvPr/>
        </p:nvSpPr>
        <p:spPr>
          <a:xfrm rot="5400000">
            <a:off x="837046" y="3579266"/>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828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6594388-2D30-C84C-B318-8A7B87CE30A5}"/>
              </a:ext>
            </a:extLst>
          </p:cNvPr>
          <p:cNvPicPr>
            <a:picLocks noGrp="1" noChangeAspect="1"/>
          </p:cNvPicPr>
          <p:nvPr>
            <p:ph sz="quarter" idx="13"/>
          </p:nvPr>
        </p:nvPicPr>
        <p:blipFill rotWithShape="1">
          <a:blip r:embed="rId3"/>
          <a:srcRect l="10175" t="14949" r="10175" b="25521"/>
          <a:stretch/>
        </p:blipFill>
        <p:spPr>
          <a:xfrm>
            <a:off x="1" y="2285999"/>
            <a:ext cx="9144000" cy="4266807"/>
          </a:xfrm>
        </p:spPr>
      </p:pic>
      <p:sp>
        <p:nvSpPr>
          <p:cNvPr id="3" name="Text Placeholder 2">
            <a:extLst>
              <a:ext uri="{FF2B5EF4-FFF2-40B4-BE49-F238E27FC236}">
                <a16:creationId xmlns:a16="http://schemas.microsoft.com/office/drawing/2014/main" id="{6666BCA3-EA9E-4F4E-A7D9-9B8F5615A249}"/>
              </a:ext>
            </a:extLst>
          </p:cNvPr>
          <p:cNvSpPr>
            <a:spLocks noGrp="1"/>
          </p:cNvSpPr>
          <p:nvPr>
            <p:ph type="body" sz="quarter" idx="15"/>
          </p:nvPr>
        </p:nvSpPr>
        <p:spPr>
          <a:xfrm>
            <a:off x="425449" y="1559753"/>
            <a:ext cx="8293101" cy="381000"/>
          </a:xfrm>
        </p:spPr>
        <p:txBody>
          <a:bodyPr/>
          <a:lstStyle/>
          <a:p>
            <a:r>
              <a:rPr lang="en-US" dirty="0"/>
              <a:t>Note: If there is a red “</a:t>
            </a:r>
            <a:r>
              <a:rPr lang="en-US" dirty="0">
                <a:solidFill>
                  <a:srgbClr val="E2211C"/>
                </a:solidFill>
              </a:rPr>
              <a:t>!</a:t>
            </a:r>
            <a:r>
              <a:rPr lang="en-US" dirty="0"/>
              <a:t>” on either or both tabs, please navigate back to those pages to </a:t>
            </a:r>
            <a:br>
              <a:rPr lang="en-US" dirty="0"/>
            </a:br>
            <a:r>
              <a:rPr lang="en-US" dirty="0"/>
              <a:t>correct any errors.</a:t>
            </a:r>
          </a:p>
        </p:txBody>
      </p:sp>
      <p:sp>
        <p:nvSpPr>
          <p:cNvPr id="4" name="Title 3">
            <a:extLst>
              <a:ext uri="{FF2B5EF4-FFF2-40B4-BE49-F238E27FC236}">
                <a16:creationId xmlns:a16="http://schemas.microsoft.com/office/drawing/2014/main" id="{C7A87076-BB9E-8E48-8F08-15C0D942131A}"/>
              </a:ext>
            </a:extLst>
          </p:cNvPr>
          <p:cNvSpPr>
            <a:spLocks noGrp="1"/>
          </p:cNvSpPr>
          <p:nvPr>
            <p:ph type="title"/>
          </p:nvPr>
        </p:nvSpPr>
        <p:spPr/>
        <p:txBody>
          <a:bodyPr/>
          <a:lstStyle/>
          <a:p>
            <a:r>
              <a:rPr lang="en-US" dirty="0"/>
              <a:t>21. Take a moment to look for the check marks next to both the “Terms” and “Line Items” sections at the top of the page.</a:t>
            </a:r>
          </a:p>
        </p:txBody>
      </p:sp>
      <p:sp>
        <p:nvSpPr>
          <p:cNvPr id="5" name="Date Placeholder 4">
            <a:extLst>
              <a:ext uri="{FF2B5EF4-FFF2-40B4-BE49-F238E27FC236}">
                <a16:creationId xmlns:a16="http://schemas.microsoft.com/office/drawing/2014/main" id="{2846DF78-C60B-C84D-8307-0CF5E547C1FF}"/>
              </a:ext>
            </a:extLst>
          </p:cNvPr>
          <p:cNvSpPr>
            <a:spLocks noGrp="1"/>
          </p:cNvSpPr>
          <p:nvPr>
            <p:ph type="dt" sz="half" idx="16"/>
          </p:nvPr>
        </p:nvSpPr>
        <p:spPr/>
        <p:txBody>
          <a:bodyPr/>
          <a:lstStyle/>
          <a:p>
            <a:r>
              <a:rPr lang="en-US"/>
              <a:t>How to Place a Bid</a:t>
            </a:r>
            <a:endParaRPr lang="en-US" dirty="0"/>
          </a:p>
        </p:txBody>
      </p:sp>
      <p:sp>
        <p:nvSpPr>
          <p:cNvPr id="6" name="Footer Placeholder 5">
            <a:extLst>
              <a:ext uri="{FF2B5EF4-FFF2-40B4-BE49-F238E27FC236}">
                <a16:creationId xmlns:a16="http://schemas.microsoft.com/office/drawing/2014/main" id="{EBB82F1A-E115-C94A-939E-3FC7D9E44C4E}"/>
              </a:ext>
            </a:extLst>
          </p:cNvPr>
          <p:cNvSpPr>
            <a:spLocks noGrp="1"/>
          </p:cNvSpPr>
          <p:nvPr>
            <p:ph type="ftr" sz="quarter" idx="17"/>
          </p:nvPr>
        </p:nvSpPr>
        <p:spPr/>
        <p:txBody>
          <a:bodyPr/>
          <a:lstStyle/>
          <a:p>
            <a:r>
              <a:rPr lang="en-US"/>
              <a:t>© 2019 Unison. All Rights Reserved.</a:t>
            </a:r>
            <a:endParaRPr lang="en-US" dirty="0"/>
          </a:p>
        </p:txBody>
      </p:sp>
      <p:sp>
        <p:nvSpPr>
          <p:cNvPr id="7" name="Slide Number Placeholder 6">
            <a:extLst>
              <a:ext uri="{FF2B5EF4-FFF2-40B4-BE49-F238E27FC236}">
                <a16:creationId xmlns:a16="http://schemas.microsoft.com/office/drawing/2014/main" id="{26040665-D37F-264A-8A9C-D6DBA0DBB5AC}"/>
              </a:ext>
            </a:extLst>
          </p:cNvPr>
          <p:cNvSpPr>
            <a:spLocks noGrp="1"/>
          </p:cNvSpPr>
          <p:nvPr>
            <p:ph type="sldNum" sz="quarter" idx="18"/>
          </p:nvPr>
        </p:nvSpPr>
        <p:spPr/>
        <p:txBody>
          <a:bodyPr/>
          <a:lstStyle/>
          <a:p>
            <a:r>
              <a:rPr lang="en-US"/>
              <a:t>— </a:t>
            </a:r>
            <a:fld id="{935A6D65-56D1-0E4E-89B5-74820FBAE2A3}" type="slidenum">
              <a:rPr lang="en-US" smtClean="0"/>
              <a:pPr/>
              <a:t>21</a:t>
            </a:fld>
            <a:r>
              <a:rPr lang="en-US"/>
              <a:t> —</a:t>
            </a:r>
            <a:endParaRPr lang="en-US" dirty="0"/>
          </a:p>
        </p:txBody>
      </p:sp>
      <p:sp>
        <p:nvSpPr>
          <p:cNvPr id="10" name="Up Arrow 9">
            <a:extLst>
              <a:ext uri="{FF2B5EF4-FFF2-40B4-BE49-F238E27FC236}">
                <a16:creationId xmlns:a16="http://schemas.microsoft.com/office/drawing/2014/main" id="{5EF0A132-9D13-4E4C-A799-7C098B7149F2}"/>
              </a:ext>
            </a:extLst>
          </p:cNvPr>
          <p:cNvSpPr/>
          <p:nvPr/>
        </p:nvSpPr>
        <p:spPr>
          <a:xfrm>
            <a:off x="3353490" y="3188158"/>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 Arrow 10">
            <a:extLst>
              <a:ext uri="{FF2B5EF4-FFF2-40B4-BE49-F238E27FC236}">
                <a16:creationId xmlns:a16="http://schemas.microsoft.com/office/drawing/2014/main" id="{7E87F89B-3CFB-A44E-93AA-B17CC8072FEA}"/>
              </a:ext>
            </a:extLst>
          </p:cNvPr>
          <p:cNvSpPr/>
          <p:nvPr/>
        </p:nvSpPr>
        <p:spPr>
          <a:xfrm>
            <a:off x="914400" y="3203398"/>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2746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C3E5FC-AEA5-884E-B1F9-2DE54B56FD20}"/>
              </a:ext>
            </a:extLst>
          </p:cNvPr>
          <p:cNvSpPr>
            <a:spLocks noGrp="1"/>
          </p:cNvSpPr>
          <p:nvPr>
            <p:ph type="body" sz="quarter" idx="15"/>
          </p:nvPr>
        </p:nvSpPr>
        <p:spPr>
          <a:xfrm>
            <a:off x="425449" y="1524000"/>
            <a:ext cx="8293101" cy="381000"/>
          </a:xfrm>
        </p:spPr>
        <p:txBody>
          <a:bodyPr/>
          <a:lstStyle/>
          <a:p>
            <a:r>
              <a:rPr lang="en-US" dirty="0"/>
              <a:t>Note: Navigate back to edit any incorrect information. All bids submitted on Unison Marketplace are legally binding offers. You may print this page for your records.</a:t>
            </a:r>
          </a:p>
        </p:txBody>
      </p:sp>
      <p:sp>
        <p:nvSpPr>
          <p:cNvPr id="4" name="Title 3">
            <a:extLst>
              <a:ext uri="{FF2B5EF4-FFF2-40B4-BE49-F238E27FC236}">
                <a16:creationId xmlns:a16="http://schemas.microsoft.com/office/drawing/2014/main" id="{A23BA5F5-8F02-AB4C-92A1-E9A2DF6C61DF}"/>
              </a:ext>
            </a:extLst>
          </p:cNvPr>
          <p:cNvSpPr>
            <a:spLocks noGrp="1"/>
          </p:cNvSpPr>
          <p:nvPr>
            <p:ph type="title"/>
          </p:nvPr>
        </p:nvSpPr>
        <p:spPr/>
        <p:txBody>
          <a:bodyPr/>
          <a:lstStyle/>
          <a:p>
            <a:r>
              <a:rPr lang="en-US" dirty="0"/>
              <a:t>22. Review your </a:t>
            </a:r>
            <a:r>
              <a:rPr lang="en-US" i="1" dirty="0"/>
              <a:t>all</a:t>
            </a:r>
            <a:r>
              <a:rPr lang="en-US" dirty="0"/>
              <a:t> bid information to ensure it is correct and that you can comply with </a:t>
            </a:r>
            <a:r>
              <a:rPr lang="en-US" i="1" dirty="0"/>
              <a:t>all</a:t>
            </a:r>
            <a:r>
              <a:rPr lang="en-US" dirty="0"/>
              <a:t> terms.</a:t>
            </a:r>
          </a:p>
        </p:txBody>
      </p:sp>
      <p:sp>
        <p:nvSpPr>
          <p:cNvPr id="5" name="Date Placeholder 4">
            <a:extLst>
              <a:ext uri="{FF2B5EF4-FFF2-40B4-BE49-F238E27FC236}">
                <a16:creationId xmlns:a16="http://schemas.microsoft.com/office/drawing/2014/main" id="{ED622ADA-7F7C-5D4A-B60E-150C107D7FC2}"/>
              </a:ext>
            </a:extLst>
          </p:cNvPr>
          <p:cNvSpPr>
            <a:spLocks noGrp="1"/>
          </p:cNvSpPr>
          <p:nvPr>
            <p:ph type="dt" sz="half" idx="16"/>
          </p:nvPr>
        </p:nvSpPr>
        <p:spPr/>
        <p:txBody>
          <a:bodyPr/>
          <a:lstStyle/>
          <a:p>
            <a:r>
              <a:rPr lang="en-US"/>
              <a:t>How to Place a Bid</a:t>
            </a:r>
            <a:endParaRPr lang="en-US" dirty="0"/>
          </a:p>
        </p:txBody>
      </p:sp>
      <p:sp>
        <p:nvSpPr>
          <p:cNvPr id="6" name="Footer Placeholder 5">
            <a:extLst>
              <a:ext uri="{FF2B5EF4-FFF2-40B4-BE49-F238E27FC236}">
                <a16:creationId xmlns:a16="http://schemas.microsoft.com/office/drawing/2014/main" id="{8CF86D42-3C84-4041-B406-60D44B7C6604}"/>
              </a:ext>
            </a:extLst>
          </p:cNvPr>
          <p:cNvSpPr>
            <a:spLocks noGrp="1"/>
          </p:cNvSpPr>
          <p:nvPr>
            <p:ph type="ftr" sz="quarter" idx="17"/>
          </p:nvPr>
        </p:nvSpPr>
        <p:spPr/>
        <p:txBody>
          <a:bodyPr/>
          <a:lstStyle/>
          <a:p>
            <a:r>
              <a:rPr lang="en-US"/>
              <a:t>© 2019 Unison. All Rights Reserved.</a:t>
            </a:r>
            <a:endParaRPr lang="en-US" dirty="0"/>
          </a:p>
        </p:txBody>
      </p:sp>
      <p:sp>
        <p:nvSpPr>
          <p:cNvPr id="7" name="Slide Number Placeholder 6">
            <a:extLst>
              <a:ext uri="{FF2B5EF4-FFF2-40B4-BE49-F238E27FC236}">
                <a16:creationId xmlns:a16="http://schemas.microsoft.com/office/drawing/2014/main" id="{4172FF3B-FAC1-4B4E-8935-3D4AFA40906E}"/>
              </a:ext>
            </a:extLst>
          </p:cNvPr>
          <p:cNvSpPr>
            <a:spLocks noGrp="1"/>
          </p:cNvSpPr>
          <p:nvPr>
            <p:ph type="sldNum" sz="quarter" idx="18"/>
          </p:nvPr>
        </p:nvSpPr>
        <p:spPr/>
        <p:txBody>
          <a:bodyPr/>
          <a:lstStyle/>
          <a:p>
            <a:r>
              <a:rPr lang="en-US"/>
              <a:t>— </a:t>
            </a:r>
            <a:fld id="{935A6D65-56D1-0E4E-89B5-74820FBAE2A3}" type="slidenum">
              <a:rPr lang="en-US" smtClean="0"/>
              <a:pPr/>
              <a:t>22</a:t>
            </a:fld>
            <a:r>
              <a:rPr lang="en-US"/>
              <a:t> —</a:t>
            </a:r>
            <a:endParaRPr lang="en-US" dirty="0"/>
          </a:p>
        </p:txBody>
      </p:sp>
      <p:pic>
        <p:nvPicPr>
          <p:cNvPr id="8" name="Content Placeholder 8">
            <a:extLst>
              <a:ext uri="{FF2B5EF4-FFF2-40B4-BE49-F238E27FC236}">
                <a16:creationId xmlns:a16="http://schemas.microsoft.com/office/drawing/2014/main" id="{486FD220-AE96-634C-9F14-0C3103A9F1D8}"/>
              </a:ext>
            </a:extLst>
          </p:cNvPr>
          <p:cNvPicPr>
            <a:picLocks noGrp="1" noChangeAspect="1"/>
          </p:cNvPicPr>
          <p:nvPr>
            <p:ph sz="quarter" idx="13"/>
          </p:nvPr>
        </p:nvPicPr>
        <p:blipFill rotWithShape="1">
          <a:blip r:embed="rId2"/>
          <a:srcRect l="10175" t="14949" r="10175" b="25521"/>
          <a:stretch/>
        </p:blipFill>
        <p:spPr>
          <a:xfrm>
            <a:off x="1" y="2285999"/>
            <a:ext cx="9144000" cy="4266807"/>
          </a:xfrm>
        </p:spPr>
      </p:pic>
      <p:sp>
        <p:nvSpPr>
          <p:cNvPr id="9" name="Up Arrow 8">
            <a:extLst>
              <a:ext uri="{FF2B5EF4-FFF2-40B4-BE49-F238E27FC236}">
                <a16:creationId xmlns:a16="http://schemas.microsoft.com/office/drawing/2014/main" id="{6EB3EFAF-7CE5-B147-88F2-F7F86AB8E190}"/>
              </a:ext>
            </a:extLst>
          </p:cNvPr>
          <p:cNvSpPr/>
          <p:nvPr/>
        </p:nvSpPr>
        <p:spPr>
          <a:xfrm rot="5400000">
            <a:off x="5029200" y="2520791"/>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a:extLst>
              <a:ext uri="{FF2B5EF4-FFF2-40B4-BE49-F238E27FC236}">
                <a16:creationId xmlns:a16="http://schemas.microsoft.com/office/drawing/2014/main" id="{F121C2C8-4B25-BC46-B380-BBC39E568153}"/>
              </a:ext>
            </a:extLst>
          </p:cNvPr>
          <p:cNvSpPr/>
          <p:nvPr/>
        </p:nvSpPr>
        <p:spPr>
          <a:xfrm rot="10800000">
            <a:off x="2819400" y="3200400"/>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894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F67402B-0E54-9846-AEEF-AFF53F120CF2}"/>
              </a:ext>
            </a:extLst>
          </p:cNvPr>
          <p:cNvPicPr>
            <a:picLocks noGrp="1" noChangeAspect="1"/>
          </p:cNvPicPr>
          <p:nvPr>
            <p:ph sz="quarter" idx="13"/>
          </p:nvPr>
        </p:nvPicPr>
        <p:blipFill rotWithShape="1">
          <a:blip r:embed="rId2"/>
          <a:srcRect l="13214" t="27886" r="13214" b="18549"/>
          <a:stretch/>
        </p:blipFill>
        <p:spPr>
          <a:xfrm>
            <a:off x="-1" y="2143206"/>
            <a:ext cx="9144001" cy="4409600"/>
          </a:xfrm>
        </p:spPr>
      </p:pic>
      <p:sp>
        <p:nvSpPr>
          <p:cNvPr id="3" name="Text Placeholder 2">
            <a:extLst>
              <a:ext uri="{FF2B5EF4-FFF2-40B4-BE49-F238E27FC236}">
                <a16:creationId xmlns:a16="http://schemas.microsoft.com/office/drawing/2014/main" id="{380B27D2-6C19-C64D-B5FF-BB59AB581ECE}"/>
              </a:ext>
            </a:extLst>
          </p:cNvPr>
          <p:cNvSpPr>
            <a:spLocks noGrp="1"/>
          </p:cNvSpPr>
          <p:nvPr>
            <p:ph type="body" sz="quarter" idx="15"/>
          </p:nvPr>
        </p:nvSpPr>
        <p:spPr/>
        <p:txBody>
          <a:bodyPr/>
          <a:lstStyle/>
          <a:p>
            <a:r>
              <a:rPr lang="en-US" dirty="0"/>
              <a:t>Note: The unit price you have entered is multiplied by the unit of issue.</a:t>
            </a:r>
          </a:p>
        </p:txBody>
      </p:sp>
      <p:sp>
        <p:nvSpPr>
          <p:cNvPr id="4" name="Title 3">
            <a:extLst>
              <a:ext uri="{FF2B5EF4-FFF2-40B4-BE49-F238E27FC236}">
                <a16:creationId xmlns:a16="http://schemas.microsoft.com/office/drawing/2014/main" id="{FCF50C27-4574-A644-9D53-AFE65155BF4C}"/>
              </a:ext>
            </a:extLst>
          </p:cNvPr>
          <p:cNvSpPr>
            <a:spLocks noGrp="1"/>
          </p:cNvSpPr>
          <p:nvPr>
            <p:ph type="title"/>
          </p:nvPr>
        </p:nvSpPr>
        <p:spPr/>
        <p:txBody>
          <a:bodyPr/>
          <a:lstStyle/>
          <a:p>
            <a:r>
              <a:rPr lang="en-US" dirty="0"/>
              <a:t>23. Here you can see a breakdown of your pricing, including the Unison fee. Ensure your final bid price is correct.</a:t>
            </a:r>
          </a:p>
        </p:txBody>
      </p:sp>
      <p:sp>
        <p:nvSpPr>
          <p:cNvPr id="5" name="Date Placeholder 4">
            <a:extLst>
              <a:ext uri="{FF2B5EF4-FFF2-40B4-BE49-F238E27FC236}">
                <a16:creationId xmlns:a16="http://schemas.microsoft.com/office/drawing/2014/main" id="{1718C0AE-539E-EB41-A764-BD67B258FE15}"/>
              </a:ext>
            </a:extLst>
          </p:cNvPr>
          <p:cNvSpPr>
            <a:spLocks noGrp="1"/>
          </p:cNvSpPr>
          <p:nvPr>
            <p:ph type="dt" sz="half" idx="16"/>
          </p:nvPr>
        </p:nvSpPr>
        <p:spPr/>
        <p:txBody>
          <a:bodyPr/>
          <a:lstStyle/>
          <a:p>
            <a:r>
              <a:rPr lang="en-US"/>
              <a:t>How to Place a Bid</a:t>
            </a:r>
            <a:endParaRPr lang="en-US" dirty="0"/>
          </a:p>
        </p:txBody>
      </p:sp>
      <p:sp>
        <p:nvSpPr>
          <p:cNvPr id="6" name="Footer Placeholder 5">
            <a:extLst>
              <a:ext uri="{FF2B5EF4-FFF2-40B4-BE49-F238E27FC236}">
                <a16:creationId xmlns:a16="http://schemas.microsoft.com/office/drawing/2014/main" id="{D6CA0C9D-745F-B640-BDC9-7E3F15C815CE}"/>
              </a:ext>
            </a:extLst>
          </p:cNvPr>
          <p:cNvSpPr>
            <a:spLocks noGrp="1"/>
          </p:cNvSpPr>
          <p:nvPr>
            <p:ph type="ftr" sz="quarter" idx="17"/>
          </p:nvPr>
        </p:nvSpPr>
        <p:spPr/>
        <p:txBody>
          <a:bodyPr/>
          <a:lstStyle/>
          <a:p>
            <a:r>
              <a:rPr lang="en-US"/>
              <a:t>© 2019 Unison. All Rights Reserved.</a:t>
            </a:r>
            <a:endParaRPr lang="en-US" dirty="0"/>
          </a:p>
        </p:txBody>
      </p:sp>
      <p:sp>
        <p:nvSpPr>
          <p:cNvPr id="7" name="Slide Number Placeholder 6">
            <a:extLst>
              <a:ext uri="{FF2B5EF4-FFF2-40B4-BE49-F238E27FC236}">
                <a16:creationId xmlns:a16="http://schemas.microsoft.com/office/drawing/2014/main" id="{0D66F5EB-CFBB-7E4B-9760-CAF261ADD037}"/>
              </a:ext>
            </a:extLst>
          </p:cNvPr>
          <p:cNvSpPr>
            <a:spLocks noGrp="1"/>
          </p:cNvSpPr>
          <p:nvPr>
            <p:ph type="sldNum" sz="quarter" idx="18"/>
          </p:nvPr>
        </p:nvSpPr>
        <p:spPr/>
        <p:txBody>
          <a:bodyPr/>
          <a:lstStyle/>
          <a:p>
            <a:r>
              <a:rPr lang="en-US"/>
              <a:t>— </a:t>
            </a:r>
            <a:fld id="{935A6D65-56D1-0E4E-89B5-74820FBAE2A3}" type="slidenum">
              <a:rPr lang="en-US" smtClean="0"/>
              <a:pPr/>
              <a:t>23</a:t>
            </a:fld>
            <a:r>
              <a:rPr lang="en-US"/>
              <a:t> —</a:t>
            </a:r>
            <a:endParaRPr lang="en-US" dirty="0"/>
          </a:p>
        </p:txBody>
      </p:sp>
      <p:sp>
        <p:nvSpPr>
          <p:cNvPr id="10" name="Up Arrow 9">
            <a:extLst>
              <a:ext uri="{FF2B5EF4-FFF2-40B4-BE49-F238E27FC236}">
                <a16:creationId xmlns:a16="http://schemas.microsoft.com/office/drawing/2014/main" id="{16E17D52-EB50-C141-A360-7FF587CAB344}"/>
              </a:ext>
            </a:extLst>
          </p:cNvPr>
          <p:cNvSpPr/>
          <p:nvPr/>
        </p:nvSpPr>
        <p:spPr>
          <a:xfrm rot="10800000">
            <a:off x="7086600" y="4038600"/>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420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8">
            <a:extLst>
              <a:ext uri="{FF2B5EF4-FFF2-40B4-BE49-F238E27FC236}">
                <a16:creationId xmlns:a16="http://schemas.microsoft.com/office/drawing/2014/main" id="{4A1B3D5F-709D-1E41-85A1-247A500FC4FE}"/>
              </a:ext>
            </a:extLst>
          </p:cNvPr>
          <p:cNvPicPr>
            <a:picLocks noChangeAspect="1"/>
          </p:cNvPicPr>
          <p:nvPr/>
        </p:nvPicPr>
        <p:blipFill rotWithShape="1">
          <a:blip r:embed="rId2"/>
          <a:srcRect l="13214" t="27886" r="13214" b="18549"/>
          <a:stretch/>
        </p:blipFill>
        <p:spPr>
          <a:xfrm>
            <a:off x="-1" y="2143206"/>
            <a:ext cx="9144001" cy="4409600"/>
          </a:xfrm>
          <a:prstGeom prst="rect">
            <a:avLst/>
          </a:prstGeom>
        </p:spPr>
      </p:pic>
      <p:sp>
        <p:nvSpPr>
          <p:cNvPr id="3" name="Text Placeholder 2">
            <a:extLst>
              <a:ext uri="{FF2B5EF4-FFF2-40B4-BE49-F238E27FC236}">
                <a16:creationId xmlns:a16="http://schemas.microsoft.com/office/drawing/2014/main" id="{811CDD9F-E35A-6841-B542-23451B2A670B}"/>
              </a:ext>
            </a:extLst>
          </p:cNvPr>
          <p:cNvSpPr>
            <a:spLocks noGrp="1"/>
          </p:cNvSpPr>
          <p:nvPr>
            <p:ph type="body" sz="quarter" idx="15"/>
          </p:nvPr>
        </p:nvSpPr>
        <p:spPr>
          <a:xfrm>
            <a:off x="425449" y="1343396"/>
            <a:ext cx="8293101" cy="381000"/>
          </a:xfrm>
        </p:spPr>
        <p:txBody>
          <a:bodyPr/>
          <a:lstStyle/>
          <a:p>
            <a:r>
              <a:rPr lang="en-US" dirty="0"/>
              <a:t>Note: If you see any red “</a:t>
            </a:r>
            <a:r>
              <a:rPr lang="en-US" dirty="0">
                <a:solidFill>
                  <a:srgbClr val="E2211C"/>
                </a:solidFill>
              </a:rPr>
              <a:t>!</a:t>
            </a:r>
            <a:r>
              <a:rPr lang="en-US" dirty="0"/>
              <a:t>” exclamation marks on this page, navigate using the “Back” button to fix any errors.</a:t>
            </a:r>
          </a:p>
        </p:txBody>
      </p:sp>
      <p:sp>
        <p:nvSpPr>
          <p:cNvPr id="4" name="Title 3">
            <a:extLst>
              <a:ext uri="{FF2B5EF4-FFF2-40B4-BE49-F238E27FC236}">
                <a16:creationId xmlns:a16="http://schemas.microsoft.com/office/drawing/2014/main" id="{AE594801-DB6E-6A4B-A061-AAA855F4EE40}"/>
              </a:ext>
            </a:extLst>
          </p:cNvPr>
          <p:cNvSpPr>
            <a:spLocks noGrp="1"/>
          </p:cNvSpPr>
          <p:nvPr>
            <p:ph type="title"/>
          </p:nvPr>
        </p:nvSpPr>
        <p:spPr/>
        <p:txBody>
          <a:bodyPr/>
          <a:lstStyle/>
          <a:p>
            <a:r>
              <a:rPr lang="en-US" dirty="0"/>
              <a:t>24. If all the information is correct, click “Submit Bid.”</a:t>
            </a:r>
          </a:p>
        </p:txBody>
      </p:sp>
      <p:sp>
        <p:nvSpPr>
          <p:cNvPr id="5" name="Date Placeholder 4">
            <a:extLst>
              <a:ext uri="{FF2B5EF4-FFF2-40B4-BE49-F238E27FC236}">
                <a16:creationId xmlns:a16="http://schemas.microsoft.com/office/drawing/2014/main" id="{FA6E5607-E163-774A-8EAF-81246732C8AC}"/>
              </a:ext>
            </a:extLst>
          </p:cNvPr>
          <p:cNvSpPr>
            <a:spLocks noGrp="1"/>
          </p:cNvSpPr>
          <p:nvPr>
            <p:ph type="dt" sz="half" idx="16"/>
          </p:nvPr>
        </p:nvSpPr>
        <p:spPr/>
        <p:txBody>
          <a:bodyPr/>
          <a:lstStyle/>
          <a:p>
            <a:r>
              <a:rPr lang="en-US"/>
              <a:t>How to Place a Bid</a:t>
            </a:r>
            <a:endParaRPr lang="en-US" dirty="0"/>
          </a:p>
        </p:txBody>
      </p:sp>
      <p:sp>
        <p:nvSpPr>
          <p:cNvPr id="6" name="Footer Placeholder 5">
            <a:extLst>
              <a:ext uri="{FF2B5EF4-FFF2-40B4-BE49-F238E27FC236}">
                <a16:creationId xmlns:a16="http://schemas.microsoft.com/office/drawing/2014/main" id="{08C90DD3-5EDC-E249-A253-36259634D7F4}"/>
              </a:ext>
            </a:extLst>
          </p:cNvPr>
          <p:cNvSpPr>
            <a:spLocks noGrp="1"/>
          </p:cNvSpPr>
          <p:nvPr>
            <p:ph type="ftr" sz="quarter" idx="17"/>
          </p:nvPr>
        </p:nvSpPr>
        <p:spPr/>
        <p:txBody>
          <a:bodyPr/>
          <a:lstStyle/>
          <a:p>
            <a:r>
              <a:rPr lang="en-US"/>
              <a:t>© 2019 Unison. All Rights Reserved.</a:t>
            </a:r>
            <a:endParaRPr lang="en-US" dirty="0"/>
          </a:p>
        </p:txBody>
      </p:sp>
      <p:sp>
        <p:nvSpPr>
          <p:cNvPr id="7" name="Slide Number Placeholder 6">
            <a:extLst>
              <a:ext uri="{FF2B5EF4-FFF2-40B4-BE49-F238E27FC236}">
                <a16:creationId xmlns:a16="http://schemas.microsoft.com/office/drawing/2014/main" id="{E31DD3FC-41EC-4E42-A3DA-BBAB80DB55EC}"/>
              </a:ext>
            </a:extLst>
          </p:cNvPr>
          <p:cNvSpPr>
            <a:spLocks noGrp="1"/>
          </p:cNvSpPr>
          <p:nvPr>
            <p:ph type="sldNum" sz="quarter" idx="18"/>
          </p:nvPr>
        </p:nvSpPr>
        <p:spPr/>
        <p:txBody>
          <a:bodyPr/>
          <a:lstStyle/>
          <a:p>
            <a:r>
              <a:rPr lang="en-US"/>
              <a:t>— </a:t>
            </a:r>
            <a:fld id="{935A6D65-56D1-0E4E-89B5-74820FBAE2A3}" type="slidenum">
              <a:rPr lang="en-US" smtClean="0"/>
              <a:pPr/>
              <a:t>24</a:t>
            </a:fld>
            <a:r>
              <a:rPr lang="en-US"/>
              <a:t> —</a:t>
            </a:r>
            <a:endParaRPr lang="en-US" dirty="0"/>
          </a:p>
        </p:txBody>
      </p:sp>
      <p:sp>
        <p:nvSpPr>
          <p:cNvPr id="9" name="Up Arrow 8">
            <a:extLst>
              <a:ext uri="{FF2B5EF4-FFF2-40B4-BE49-F238E27FC236}">
                <a16:creationId xmlns:a16="http://schemas.microsoft.com/office/drawing/2014/main" id="{0C44D16E-A300-8F48-BD5B-250B5B7B3541}"/>
              </a:ext>
            </a:extLst>
          </p:cNvPr>
          <p:cNvSpPr/>
          <p:nvPr/>
        </p:nvSpPr>
        <p:spPr>
          <a:xfrm rot="10800000">
            <a:off x="7696200" y="4800600"/>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590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83AC32F-FBAD-B445-ADE8-4C7F2C1F7521}"/>
              </a:ext>
            </a:extLst>
          </p:cNvPr>
          <p:cNvPicPr>
            <a:picLocks noGrp="1" noChangeAspect="1"/>
          </p:cNvPicPr>
          <p:nvPr>
            <p:ph type="pic" sz="quarter" idx="10"/>
          </p:nvPr>
        </p:nvPicPr>
        <p:blipFill rotWithShape="1">
          <a:blip r:embed="rId3"/>
          <a:srcRect l="-15652" t="-44144" r="-15561" b="-38742"/>
          <a:stretch/>
        </p:blipFill>
        <p:spPr>
          <a:xfrm>
            <a:off x="-6350" y="1"/>
            <a:ext cx="9150351" cy="4419599"/>
          </a:xfrm>
          <a:gradFill flip="none" rotWithShape="1">
            <a:gsLst>
              <a:gs pos="0">
                <a:schemeClr val="tx2"/>
              </a:gs>
              <a:gs pos="100000">
                <a:schemeClr val="tx2">
                  <a:lumMod val="75000"/>
                </a:schemeClr>
              </a:gs>
            </a:gsLst>
            <a:path path="circle">
              <a:fillToRect l="50000" t="50000" r="50000" b="50000"/>
            </a:path>
            <a:tileRect/>
          </a:gradFill>
        </p:spPr>
      </p:pic>
      <p:sp>
        <p:nvSpPr>
          <p:cNvPr id="3" name="Content Placeholder 2">
            <a:extLst>
              <a:ext uri="{FF2B5EF4-FFF2-40B4-BE49-F238E27FC236}">
                <a16:creationId xmlns:a16="http://schemas.microsoft.com/office/drawing/2014/main" id="{DF092782-BDCA-3B47-A04C-4891AE96D031}"/>
              </a:ext>
            </a:extLst>
          </p:cNvPr>
          <p:cNvSpPr>
            <a:spLocks noGrp="1"/>
          </p:cNvSpPr>
          <p:nvPr>
            <p:ph sz="quarter" idx="12"/>
          </p:nvPr>
        </p:nvSpPr>
        <p:spPr/>
        <p:txBody>
          <a:bodyPr/>
          <a:lstStyle/>
          <a:p>
            <a:endParaRPr lang="en-US"/>
          </a:p>
        </p:txBody>
      </p:sp>
      <p:sp>
        <p:nvSpPr>
          <p:cNvPr id="4" name="Title 3">
            <a:extLst>
              <a:ext uri="{FF2B5EF4-FFF2-40B4-BE49-F238E27FC236}">
                <a16:creationId xmlns:a16="http://schemas.microsoft.com/office/drawing/2014/main" id="{435F3AA0-9A14-4E4B-B400-DA8F0E4678F4}"/>
              </a:ext>
            </a:extLst>
          </p:cNvPr>
          <p:cNvSpPr>
            <a:spLocks noGrp="1"/>
          </p:cNvSpPr>
          <p:nvPr>
            <p:ph type="title"/>
          </p:nvPr>
        </p:nvSpPr>
        <p:spPr/>
        <p:txBody>
          <a:bodyPr/>
          <a:lstStyle/>
          <a:p>
            <a:r>
              <a:rPr lang="en-US" dirty="0"/>
              <a:t>Congratulations, your bid has been </a:t>
            </a:r>
            <a:br>
              <a:rPr lang="en-US" dirty="0"/>
            </a:br>
            <a:r>
              <a:rPr lang="en-US" dirty="0"/>
              <a:t>submitted to the Buyer!</a:t>
            </a:r>
          </a:p>
        </p:txBody>
      </p:sp>
    </p:spTree>
    <p:extLst>
      <p:ext uri="{BB962C8B-B14F-4D97-AF65-F5344CB8AC3E}">
        <p14:creationId xmlns:p14="http://schemas.microsoft.com/office/powerpoint/2010/main" val="2492544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E734CE-C32F-3B49-9497-9EEEA497B3BE}"/>
              </a:ext>
            </a:extLst>
          </p:cNvPr>
          <p:cNvSpPr>
            <a:spLocks noGrp="1"/>
          </p:cNvSpPr>
          <p:nvPr>
            <p:ph type="title"/>
          </p:nvPr>
        </p:nvSpPr>
        <p:spPr/>
        <p:txBody>
          <a:bodyPr/>
          <a:lstStyle/>
          <a:p>
            <a:r>
              <a:rPr lang="en-US" dirty="0"/>
              <a:t>2. Enter your email address and password, then check the box labeled “I agree to comply with the Terms of Use as posted on the website.” Then click ‘Login.’</a:t>
            </a:r>
            <a:br>
              <a:rPr lang="en-US" dirty="0"/>
            </a:br>
            <a:endParaRPr lang="en-US" dirty="0"/>
          </a:p>
        </p:txBody>
      </p:sp>
      <p:sp>
        <p:nvSpPr>
          <p:cNvPr id="4" name="Date Placeholder 3">
            <a:extLst>
              <a:ext uri="{FF2B5EF4-FFF2-40B4-BE49-F238E27FC236}">
                <a16:creationId xmlns:a16="http://schemas.microsoft.com/office/drawing/2014/main" id="{74062552-AFFD-774E-A006-FDF2E117A695}"/>
              </a:ext>
            </a:extLst>
          </p:cNvPr>
          <p:cNvSpPr>
            <a:spLocks noGrp="1"/>
          </p:cNvSpPr>
          <p:nvPr>
            <p:ph type="dt" sz="half" idx="28"/>
          </p:nvPr>
        </p:nvSpPr>
        <p:spPr/>
        <p:txBody>
          <a:bodyPr/>
          <a:lstStyle/>
          <a:p>
            <a:r>
              <a:rPr lang="en-US"/>
              <a:t>How to Place a Bid</a:t>
            </a:r>
            <a:endParaRPr lang="en-US" dirty="0"/>
          </a:p>
        </p:txBody>
      </p:sp>
      <p:sp>
        <p:nvSpPr>
          <p:cNvPr id="5" name="Footer Placeholder 4">
            <a:extLst>
              <a:ext uri="{FF2B5EF4-FFF2-40B4-BE49-F238E27FC236}">
                <a16:creationId xmlns:a16="http://schemas.microsoft.com/office/drawing/2014/main" id="{2906C73B-7AC6-9F40-878A-01B44FF132DD}"/>
              </a:ext>
            </a:extLst>
          </p:cNvPr>
          <p:cNvSpPr>
            <a:spLocks noGrp="1"/>
          </p:cNvSpPr>
          <p:nvPr>
            <p:ph type="ftr" sz="quarter" idx="29"/>
          </p:nvPr>
        </p:nvSpPr>
        <p:spPr/>
        <p:txBody>
          <a:bodyPr/>
          <a:lstStyle/>
          <a:p>
            <a:r>
              <a:rPr lang="en-US"/>
              <a:t>© 2019 Unison. All Rights Reserved.</a:t>
            </a:r>
            <a:endParaRPr lang="en-US" dirty="0"/>
          </a:p>
        </p:txBody>
      </p:sp>
      <p:sp>
        <p:nvSpPr>
          <p:cNvPr id="6" name="Slide Number Placeholder 5">
            <a:extLst>
              <a:ext uri="{FF2B5EF4-FFF2-40B4-BE49-F238E27FC236}">
                <a16:creationId xmlns:a16="http://schemas.microsoft.com/office/drawing/2014/main" id="{DFFE4E32-D2ED-B444-8703-FBBBD47F756F}"/>
              </a:ext>
            </a:extLst>
          </p:cNvPr>
          <p:cNvSpPr>
            <a:spLocks noGrp="1"/>
          </p:cNvSpPr>
          <p:nvPr>
            <p:ph type="sldNum" sz="quarter" idx="30"/>
          </p:nvPr>
        </p:nvSpPr>
        <p:spPr/>
        <p:txBody>
          <a:bodyPr/>
          <a:lstStyle/>
          <a:p>
            <a:r>
              <a:rPr lang="en-US"/>
              <a:t>— </a:t>
            </a:r>
            <a:fld id="{935A6D65-56D1-0E4E-89B5-74820FBAE2A3}" type="slidenum">
              <a:rPr lang="en-US" smtClean="0"/>
              <a:pPr/>
              <a:t>3</a:t>
            </a:fld>
            <a:r>
              <a:rPr lang="en-US"/>
              <a:t> —</a:t>
            </a:r>
            <a:endParaRPr lang="en-US" dirty="0"/>
          </a:p>
        </p:txBody>
      </p:sp>
      <p:pic>
        <p:nvPicPr>
          <p:cNvPr id="22" name="Content Placeholder 21">
            <a:extLst>
              <a:ext uri="{FF2B5EF4-FFF2-40B4-BE49-F238E27FC236}">
                <a16:creationId xmlns:a16="http://schemas.microsoft.com/office/drawing/2014/main" id="{0EAB97A4-2FC4-354F-A1B7-28D4910AA818}"/>
              </a:ext>
            </a:extLst>
          </p:cNvPr>
          <p:cNvPicPr>
            <a:picLocks noGrp="1" noChangeAspect="1"/>
          </p:cNvPicPr>
          <p:nvPr>
            <p:ph sz="quarter" idx="27"/>
          </p:nvPr>
        </p:nvPicPr>
        <p:blipFill rotWithShape="1">
          <a:blip r:embed="rId2"/>
          <a:srcRect l="-19855" t="1" r="-19855" b="-5667"/>
          <a:stretch/>
        </p:blipFill>
        <p:spPr>
          <a:xfrm>
            <a:off x="1" y="1905000"/>
            <a:ext cx="9144000" cy="4656452"/>
          </a:xfrm>
          <a:solidFill>
            <a:schemeClr val="bg1">
              <a:lumMod val="85000"/>
            </a:schemeClr>
          </a:solidFill>
        </p:spPr>
      </p:pic>
      <p:sp>
        <p:nvSpPr>
          <p:cNvPr id="23" name="Rectangle 22">
            <a:extLst>
              <a:ext uri="{FF2B5EF4-FFF2-40B4-BE49-F238E27FC236}">
                <a16:creationId xmlns:a16="http://schemas.microsoft.com/office/drawing/2014/main" id="{3EE0C27E-DC96-A249-8EB0-76CE45E9D7FE}"/>
              </a:ext>
            </a:extLst>
          </p:cNvPr>
          <p:cNvSpPr/>
          <p:nvPr/>
        </p:nvSpPr>
        <p:spPr>
          <a:xfrm>
            <a:off x="1981200" y="3581400"/>
            <a:ext cx="2438400" cy="1219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961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a:extLst>
              <a:ext uri="{FF2B5EF4-FFF2-40B4-BE49-F238E27FC236}">
                <a16:creationId xmlns:a16="http://schemas.microsoft.com/office/drawing/2014/main" id="{C8E992D8-6376-4E4D-9FF4-33AAE25C7665}"/>
              </a:ext>
            </a:extLst>
          </p:cNvPr>
          <p:cNvPicPr>
            <a:picLocks noGrp="1" noChangeAspect="1"/>
          </p:cNvPicPr>
          <p:nvPr>
            <p:ph sz="quarter" idx="27"/>
          </p:nvPr>
        </p:nvPicPr>
        <p:blipFill rotWithShape="1">
          <a:blip r:embed="rId2"/>
          <a:srcRect l="10004" t="15081" r="10004" b="9760"/>
          <a:stretch/>
        </p:blipFill>
        <p:spPr>
          <a:xfrm>
            <a:off x="0" y="1619613"/>
            <a:ext cx="9144000" cy="4933193"/>
          </a:xfrm>
        </p:spPr>
      </p:pic>
      <p:sp>
        <p:nvSpPr>
          <p:cNvPr id="3" name="Title 2">
            <a:extLst>
              <a:ext uri="{FF2B5EF4-FFF2-40B4-BE49-F238E27FC236}">
                <a16:creationId xmlns:a16="http://schemas.microsoft.com/office/drawing/2014/main" id="{9E164D8C-F548-7A41-9CAA-92C7EA8ABAA6}"/>
              </a:ext>
            </a:extLst>
          </p:cNvPr>
          <p:cNvSpPr>
            <a:spLocks noGrp="1"/>
          </p:cNvSpPr>
          <p:nvPr>
            <p:ph type="title"/>
          </p:nvPr>
        </p:nvSpPr>
        <p:spPr/>
        <p:txBody>
          <a:bodyPr/>
          <a:lstStyle/>
          <a:p>
            <a:r>
              <a:rPr lang="en-US"/>
              <a:t>3. To locate a buy, enter the Buy Number in the search bar, and click “search.”</a:t>
            </a:r>
            <a:endParaRPr lang="en-US" dirty="0"/>
          </a:p>
        </p:txBody>
      </p:sp>
      <p:sp>
        <p:nvSpPr>
          <p:cNvPr id="4" name="Date Placeholder 3">
            <a:extLst>
              <a:ext uri="{FF2B5EF4-FFF2-40B4-BE49-F238E27FC236}">
                <a16:creationId xmlns:a16="http://schemas.microsoft.com/office/drawing/2014/main" id="{41FB8E1B-0457-664E-80F5-5D8E0FB9AF20}"/>
              </a:ext>
            </a:extLst>
          </p:cNvPr>
          <p:cNvSpPr>
            <a:spLocks noGrp="1"/>
          </p:cNvSpPr>
          <p:nvPr>
            <p:ph type="dt" sz="half" idx="28"/>
          </p:nvPr>
        </p:nvSpPr>
        <p:spPr/>
        <p:txBody>
          <a:bodyPr/>
          <a:lstStyle/>
          <a:p>
            <a:r>
              <a:rPr lang="en-US"/>
              <a:t>How to Place a Bid</a:t>
            </a:r>
            <a:endParaRPr lang="en-US" dirty="0"/>
          </a:p>
        </p:txBody>
      </p:sp>
      <p:sp>
        <p:nvSpPr>
          <p:cNvPr id="5" name="Footer Placeholder 4">
            <a:extLst>
              <a:ext uri="{FF2B5EF4-FFF2-40B4-BE49-F238E27FC236}">
                <a16:creationId xmlns:a16="http://schemas.microsoft.com/office/drawing/2014/main" id="{01D3E8BC-883D-6644-A559-BBC705A7D177}"/>
              </a:ext>
            </a:extLst>
          </p:cNvPr>
          <p:cNvSpPr>
            <a:spLocks noGrp="1"/>
          </p:cNvSpPr>
          <p:nvPr>
            <p:ph type="ftr" sz="quarter" idx="29"/>
          </p:nvPr>
        </p:nvSpPr>
        <p:spPr/>
        <p:txBody>
          <a:bodyPr/>
          <a:lstStyle/>
          <a:p>
            <a:r>
              <a:rPr lang="en-US"/>
              <a:t>© 2019 Unison. All Rights Reserved.</a:t>
            </a:r>
            <a:endParaRPr lang="en-US" dirty="0"/>
          </a:p>
        </p:txBody>
      </p:sp>
      <p:sp>
        <p:nvSpPr>
          <p:cNvPr id="6" name="Slide Number Placeholder 5">
            <a:extLst>
              <a:ext uri="{FF2B5EF4-FFF2-40B4-BE49-F238E27FC236}">
                <a16:creationId xmlns:a16="http://schemas.microsoft.com/office/drawing/2014/main" id="{38910A34-0A7D-584F-BD06-C158810D0BFF}"/>
              </a:ext>
            </a:extLst>
          </p:cNvPr>
          <p:cNvSpPr>
            <a:spLocks noGrp="1"/>
          </p:cNvSpPr>
          <p:nvPr>
            <p:ph type="sldNum" sz="quarter" idx="30"/>
          </p:nvPr>
        </p:nvSpPr>
        <p:spPr/>
        <p:txBody>
          <a:bodyPr/>
          <a:lstStyle/>
          <a:p>
            <a:r>
              <a:rPr lang="en-US"/>
              <a:t>— </a:t>
            </a:r>
            <a:fld id="{935A6D65-56D1-0E4E-89B5-74820FBAE2A3}" type="slidenum">
              <a:rPr lang="en-US" smtClean="0"/>
              <a:pPr/>
              <a:t>4</a:t>
            </a:fld>
            <a:r>
              <a:rPr lang="en-US"/>
              <a:t> —</a:t>
            </a:r>
            <a:endParaRPr lang="en-US" dirty="0"/>
          </a:p>
        </p:txBody>
      </p:sp>
      <p:sp>
        <p:nvSpPr>
          <p:cNvPr id="18" name="Rectangle 17">
            <a:extLst>
              <a:ext uri="{FF2B5EF4-FFF2-40B4-BE49-F238E27FC236}">
                <a16:creationId xmlns:a16="http://schemas.microsoft.com/office/drawing/2014/main" id="{CE56910E-2142-F44F-A7F6-F4A219C1D422}"/>
              </a:ext>
            </a:extLst>
          </p:cNvPr>
          <p:cNvSpPr/>
          <p:nvPr/>
        </p:nvSpPr>
        <p:spPr>
          <a:xfrm>
            <a:off x="762000" y="1995065"/>
            <a:ext cx="4191000" cy="381000"/>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6A9410C-9D67-EB47-8B2A-7A9FCED7FF85}"/>
              </a:ext>
            </a:extLst>
          </p:cNvPr>
          <p:cNvCxnSpPr>
            <a:cxnSpLocks/>
          </p:cNvCxnSpPr>
          <p:nvPr/>
        </p:nvCxnSpPr>
        <p:spPr>
          <a:xfrm flipH="1" flipV="1">
            <a:off x="762000" y="2376065"/>
            <a:ext cx="838200" cy="427774"/>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ACD6266-B500-E34A-84A8-25D0486C1054}"/>
              </a:ext>
            </a:extLst>
          </p:cNvPr>
          <p:cNvCxnSpPr>
            <a:cxnSpLocks/>
          </p:cNvCxnSpPr>
          <p:nvPr/>
        </p:nvCxnSpPr>
        <p:spPr>
          <a:xfrm flipH="1" flipV="1">
            <a:off x="4943473" y="2355024"/>
            <a:ext cx="3038315" cy="426147"/>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21" name="Content Placeholder 16">
            <a:extLst>
              <a:ext uri="{FF2B5EF4-FFF2-40B4-BE49-F238E27FC236}">
                <a16:creationId xmlns:a16="http://schemas.microsoft.com/office/drawing/2014/main" id="{D9EBEB8D-FF3C-4C4A-A959-26395EA84BFD}"/>
              </a:ext>
            </a:extLst>
          </p:cNvPr>
          <p:cNvPicPr>
            <a:picLocks noChangeAspect="1"/>
          </p:cNvPicPr>
          <p:nvPr/>
        </p:nvPicPr>
        <p:blipFill rotWithShape="1">
          <a:blip r:embed="rId2"/>
          <a:srcRect l="16670" t="20590" r="45778" b="73605"/>
          <a:stretch/>
        </p:blipFill>
        <p:spPr>
          <a:xfrm>
            <a:off x="1600200" y="2803839"/>
            <a:ext cx="6381588" cy="566413"/>
          </a:xfrm>
          <a:prstGeom prst="rect">
            <a:avLst/>
          </a:prstGeom>
          <a:ln w="19050">
            <a:solidFill>
              <a:srgbClr val="E2211C"/>
            </a:solidFill>
          </a:ln>
        </p:spPr>
      </p:pic>
      <p:sp>
        <p:nvSpPr>
          <p:cNvPr id="25" name="Up Arrow 24">
            <a:extLst>
              <a:ext uri="{FF2B5EF4-FFF2-40B4-BE49-F238E27FC236}">
                <a16:creationId xmlns:a16="http://schemas.microsoft.com/office/drawing/2014/main" id="{4430E185-2B5E-6443-A5CE-5C8C0E34BCBC}"/>
              </a:ext>
            </a:extLst>
          </p:cNvPr>
          <p:cNvSpPr/>
          <p:nvPr/>
        </p:nvSpPr>
        <p:spPr>
          <a:xfrm rot="16200000">
            <a:off x="5032403" y="1657820"/>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Up Arrow 25">
            <a:extLst>
              <a:ext uri="{FF2B5EF4-FFF2-40B4-BE49-F238E27FC236}">
                <a16:creationId xmlns:a16="http://schemas.microsoft.com/office/drawing/2014/main" id="{6401B547-90FF-ED4F-91D4-8067CD6081B3}"/>
              </a:ext>
            </a:extLst>
          </p:cNvPr>
          <p:cNvSpPr/>
          <p:nvPr/>
        </p:nvSpPr>
        <p:spPr>
          <a:xfrm>
            <a:off x="3810000" y="3243457"/>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Up Arrow 26">
            <a:extLst>
              <a:ext uri="{FF2B5EF4-FFF2-40B4-BE49-F238E27FC236}">
                <a16:creationId xmlns:a16="http://schemas.microsoft.com/office/drawing/2014/main" id="{94C9A680-A69F-844C-AED2-39BF2604CBBA}"/>
              </a:ext>
            </a:extLst>
          </p:cNvPr>
          <p:cNvSpPr/>
          <p:nvPr/>
        </p:nvSpPr>
        <p:spPr>
          <a:xfrm>
            <a:off x="6574972" y="3243457"/>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157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22">
            <a:extLst>
              <a:ext uri="{FF2B5EF4-FFF2-40B4-BE49-F238E27FC236}">
                <a16:creationId xmlns:a16="http://schemas.microsoft.com/office/drawing/2014/main" id="{D9642DC5-6F1E-7140-B9C2-EE6E36F5ADF3}"/>
              </a:ext>
            </a:extLst>
          </p:cNvPr>
          <p:cNvPicPr>
            <a:picLocks noGrp="1" noChangeAspect="1"/>
          </p:cNvPicPr>
          <p:nvPr>
            <p:ph sz="quarter" idx="27"/>
          </p:nvPr>
        </p:nvPicPr>
        <p:blipFill rotWithShape="1">
          <a:blip r:embed="rId2"/>
          <a:srcRect l="9988" t="16429" r="9988" b="4544"/>
          <a:stretch/>
        </p:blipFill>
        <p:spPr>
          <a:xfrm>
            <a:off x="0" y="1833362"/>
            <a:ext cx="9144000" cy="4719444"/>
          </a:xfrm>
        </p:spPr>
      </p:pic>
      <p:sp>
        <p:nvSpPr>
          <p:cNvPr id="4" name="Title 3">
            <a:extLst>
              <a:ext uri="{FF2B5EF4-FFF2-40B4-BE49-F238E27FC236}">
                <a16:creationId xmlns:a16="http://schemas.microsoft.com/office/drawing/2014/main" id="{128CF4E4-A962-744E-ADE4-A9B54F6DE88F}"/>
              </a:ext>
            </a:extLst>
          </p:cNvPr>
          <p:cNvSpPr>
            <a:spLocks noGrp="1"/>
          </p:cNvSpPr>
          <p:nvPr>
            <p:ph type="title"/>
          </p:nvPr>
        </p:nvSpPr>
        <p:spPr/>
        <p:txBody>
          <a:bodyPr/>
          <a:lstStyle/>
          <a:p>
            <a:r>
              <a:rPr lang="en-US"/>
              <a:t>4. Once you have located the buy, click on the Buy Number.</a:t>
            </a:r>
            <a:endParaRPr lang="en-US" dirty="0"/>
          </a:p>
        </p:txBody>
      </p:sp>
      <p:sp>
        <p:nvSpPr>
          <p:cNvPr id="5" name="Date Placeholder 4">
            <a:extLst>
              <a:ext uri="{FF2B5EF4-FFF2-40B4-BE49-F238E27FC236}">
                <a16:creationId xmlns:a16="http://schemas.microsoft.com/office/drawing/2014/main" id="{E6C9EE5B-55BE-A149-AFBA-724162AB287E}"/>
              </a:ext>
            </a:extLst>
          </p:cNvPr>
          <p:cNvSpPr>
            <a:spLocks noGrp="1"/>
          </p:cNvSpPr>
          <p:nvPr>
            <p:ph type="dt" sz="half" idx="28"/>
          </p:nvPr>
        </p:nvSpPr>
        <p:spPr/>
        <p:txBody>
          <a:bodyPr/>
          <a:lstStyle/>
          <a:p>
            <a:r>
              <a:rPr lang="en-US"/>
              <a:t>How to Place a Bid</a:t>
            </a:r>
            <a:endParaRPr lang="en-US" dirty="0"/>
          </a:p>
        </p:txBody>
      </p:sp>
      <p:sp>
        <p:nvSpPr>
          <p:cNvPr id="6" name="Footer Placeholder 5">
            <a:extLst>
              <a:ext uri="{FF2B5EF4-FFF2-40B4-BE49-F238E27FC236}">
                <a16:creationId xmlns:a16="http://schemas.microsoft.com/office/drawing/2014/main" id="{D8039A94-AA13-3D42-A91F-9F5591F83677}"/>
              </a:ext>
            </a:extLst>
          </p:cNvPr>
          <p:cNvSpPr>
            <a:spLocks noGrp="1"/>
          </p:cNvSpPr>
          <p:nvPr>
            <p:ph type="ftr" sz="quarter" idx="29"/>
          </p:nvPr>
        </p:nvSpPr>
        <p:spPr/>
        <p:txBody>
          <a:bodyPr/>
          <a:lstStyle/>
          <a:p>
            <a:r>
              <a:rPr lang="en-US"/>
              <a:t>© 2019 Unison. All Rights Reserved.</a:t>
            </a:r>
            <a:endParaRPr lang="en-US" dirty="0"/>
          </a:p>
        </p:txBody>
      </p:sp>
      <p:sp>
        <p:nvSpPr>
          <p:cNvPr id="7" name="Slide Number Placeholder 6">
            <a:extLst>
              <a:ext uri="{FF2B5EF4-FFF2-40B4-BE49-F238E27FC236}">
                <a16:creationId xmlns:a16="http://schemas.microsoft.com/office/drawing/2014/main" id="{154B9A50-0F19-CD4A-B15F-7DBA2808018B}"/>
              </a:ext>
            </a:extLst>
          </p:cNvPr>
          <p:cNvSpPr>
            <a:spLocks noGrp="1"/>
          </p:cNvSpPr>
          <p:nvPr>
            <p:ph type="sldNum" sz="quarter" idx="30"/>
          </p:nvPr>
        </p:nvSpPr>
        <p:spPr/>
        <p:txBody>
          <a:bodyPr/>
          <a:lstStyle/>
          <a:p>
            <a:r>
              <a:rPr lang="en-US"/>
              <a:t>— </a:t>
            </a:r>
            <a:fld id="{935A6D65-56D1-0E4E-89B5-74820FBAE2A3}" type="slidenum">
              <a:rPr lang="en-US" smtClean="0"/>
              <a:pPr/>
              <a:t>5</a:t>
            </a:fld>
            <a:r>
              <a:rPr lang="en-US"/>
              <a:t> —</a:t>
            </a:r>
            <a:endParaRPr lang="en-US" dirty="0"/>
          </a:p>
        </p:txBody>
      </p:sp>
      <p:sp>
        <p:nvSpPr>
          <p:cNvPr id="24" name="Rectangle 23">
            <a:extLst>
              <a:ext uri="{FF2B5EF4-FFF2-40B4-BE49-F238E27FC236}">
                <a16:creationId xmlns:a16="http://schemas.microsoft.com/office/drawing/2014/main" id="{BA17ACC3-1755-3248-8607-11EA55265897}"/>
              </a:ext>
            </a:extLst>
          </p:cNvPr>
          <p:cNvSpPr/>
          <p:nvPr/>
        </p:nvSpPr>
        <p:spPr>
          <a:xfrm>
            <a:off x="2590800" y="4876800"/>
            <a:ext cx="5562600" cy="381000"/>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Content Placeholder 22">
            <a:extLst>
              <a:ext uri="{FF2B5EF4-FFF2-40B4-BE49-F238E27FC236}">
                <a16:creationId xmlns:a16="http://schemas.microsoft.com/office/drawing/2014/main" id="{F7B072E7-8A4F-0642-BBBE-A7ED2D913B11}"/>
              </a:ext>
            </a:extLst>
          </p:cNvPr>
          <p:cNvPicPr>
            <a:picLocks noChangeAspect="1"/>
          </p:cNvPicPr>
          <p:nvPr/>
        </p:nvPicPr>
        <p:blipFill rotWithShape="1">
          <a:blip r:embed="rId2"/>
          <a:srcRect l="33328" t="67392" r="35996" b="26228"/>
          <a:stretch/>
        </p:blipFill>
        <p:spPr>
          <a:xfrm>
            <a:off x="1909473" y="3100180"/>
            <a:ext cx="6925254" cy="752745"/>
          </a:xfrm>
          <a:prstGeom prst="rect">
            <a:avLst/>
          </a:prstGeom>
          <a:ln w="19050">
            <a:solidFill>
              <a:srgbClr val="E2211C"/>
            </a:solidFill>
          </a:ln>
        </p:spPr>
      </p:pic>
      <p:cxnSp>
        <p:nvCxnSpPr>
          <p:cNvPr id="27" name="Straight Connector 26">
            <a:extLst>
              <a:ext uri="{FF2B5EF4-FFF2-40B4-BE49-F238E27FC236}">
                <a16:creationId xmlns:a16="http://schemas.microsoft.com/office/drawing/2014/main" id="{FBC079C3-CFC5-3146-958C-9A3B9806CD0F}"/>
              </a:ext>
            </a:extLst>
          </p:cNvPr>
          <p:cNvCxnSpPr>
            <a:cxnSpLocks/>
          </p:cNvCxnSpPr>
          <p:nvPr/>
        </p:nvCxnSpPr>
        <p:spPr>
          <a:xfrm flipV="1">
            <a:off x="8153400" y="3861572"/>
            <a:ext cx="681327" cy="1015228"/>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AAAE8EB-F833-E246-A13F-53E8BB187A4E}"/>
              </a:ext>
            </a:extLst>
          </p:cNvPr>
          <p:cNvCxnSpPr>
            <a:cxnSpLocks/>
          </p:cNvCxnSpPr>
          <p:nvPr/>
        </p:nvCxnSpPr>
        <p:spPr>
          <a:xfrm flipH="1" flipV="1">
            <a:off x="1901823" y="3861571"/>
            <a:ext cx="688978" cy="1015229"/>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3" name="Up Arrow 32">
            <a:extLst>
              <a:ext uri="{FF2B5EF4-FFF2-40B4-BE49-F238E27FC236}">
                <a16:creationId xmlns:a16="http://schemas.microsoft.com/office/drawing/2014/main" id="{B4671E08-AFF8-F84C-BDC6-FD3930A365BD}"/>
              </a:ext>
            </a:extLst>
          </p:cNvPr>
          <p:cNvSpPr/>
          <p:nvPr/>
        </p:nvSpPr>
        <p:spPr>
          <a:xfrm rot="5400000">
            <a:off x="1885073" y="2787887"/>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Up Arrow 33">
            <a:extLst>
              <a:ext uri="{FF2B5EF4-FFF2-40B4-BE49-F238E27FC236}">
                <a16:creationId xmlns:a16="http://schemas.microsoft.com/office/drawing/2014/main" id="{7E0DEFBD-ACB7-E74E-87FE-7C74D999972B}"/>
              </a:ext>
            </a:extLst>
          </p:cNvPr>
          <p:cNvSpPr/>
          <p:nvPr/>
        </p:nvSpPr>
        <p:spPr>
          <a:xfrm rot="5400000">
            <a:off x="2205468" y="4420754"/>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657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784A90-CD56-EF48-A7C2-A92C8DBBD221}"/>
              </a:ext>
            </a:extLst>
          </p:cNvPr>
          <p:cNvSpPr>
            <a:spLocks noGrp="1"/>
          </p:cNvSpPr>
          <p:nvPr>
            <p:ph type="title"/>
          </p:nvPr>
        </p:nvSpPr>
        <p:spPr/>
        <p:txBody>
          <a:bodyPr/>
          <a:lstStyle/>
          <a:p>
            <a:r>
              <a:rPr lang="en-US" dirty="0"/>
              <a:t>5. This is the buy details page. Here you can view the deadline for bid submission, contract type, set-aside restrictions, delivery requirements, and shipping location. </a:t>
            </a:r>
          </a:p>
        </p:txBody>
      </p:sp>
      <p:sp>
        <p:nvSpPr>
          <p:cNvPr id="4" name="Date Placeholder 3">
            <a:extLst>
              <a:ext uri="{FF2B5EF4-FFF2-40B4-BE49-F238E27FC236}">
                <a16:creationId xmlns:a16="http://schemas.microsoft.com/office/drawing/2014/main" id="{E9185F41-C6B9-234C-A81A-2AC4BD37E817}"/>
              </a:ext>
            </a:extLst>
          </p:cNvPr>
          <p:cNvSpPr>
            <a:spLocks noGrp="1"/>
          </p:cNvSpPr>
          <p:nvPr>
            <p:ph type="dt" sz="half" idx="28"/>
          </p:nvPr>
        </p:nvSpPr>
        <p:spPr/>
        <p:txBody>
          <a:bodyPr/>
          <a:lstStyle/>
          <a:p>
            <a:r>
              <a:rPr lang="en-US"/>
              <a:t>How to Place a Bid</a:t>
            </a:r>
            <a:endParaRPr lang="en-US" dirty="0"/>
          </a:p>
        </p:txBody>
      </p:sp>
      <p:sp>
        <p:nvSpPr>
          <p:cNvPr id="5" name="Footer Placeholder 4">
            <a:extLst>
              <a:ext uri="{FF2B5EF4-FFF2-40B4-BE49-F238E27FC236}">
                <a16:creationId xmlns:a16="http://schemas.microsoft.com/office/drawing/2014/main" id="{070EC269-DE6F-B749-A18A-298BBE19D4AA}"/>
              </a:ext>
            </a:extLst>
          </p:cNvPr>
          <p:cNvSpPr>
            <a:spLocks noGrp="1"/>
          </p:cNvSpPr>
          <p:nvPr>
            <p:ph type="ftr" sz="quarter" idx="29"/>
          </p:nvPr>
        </p:nvSpPr>
        <p:spPr/>
        <p:txBody>
          <a:bodyPr/>
          <a:lstStyle/>
          <a:p>
            <a:r>
              <a:rPr lang="en-US"/>
              <a:t>© 2019 Unison. All Rights Reserved.</a:t>
            </a:r>
            <a:endParaRPr lang="en-US" dirty="0"/>
          </a:p>
        </p:txBody>
      </p:sp>
      <p:sp>
        <p:nvSpPr>
          <p:cNvPr id="6" name="Slide Number Placeholder 5">
            <a:extLst>
              <a:ext uri="{FF2B5EF4-FFF2-40B4-BE49-F238E27FC236}">
                <a16:creationId xmlns:a16="http://schemas.microsoft.com/office/drawing/2014/main" id="{EB105A19-483F-564D-B22F-A78FDA199EA8}"/>
              </a:ext>
            </a:extLst>
          </p:cNvPr>
          <p:cNvSpPr>
            <a:spLocks noGrp="1"/>
          </p:cNvSpPr>
          <p:nvPr>
            <p:ph type="sldNum" sz="quarter" idx="30"/>
          </p:nvPr>
        </p:nvSpPr>
        <p:spPr/>
        <p:txBody>
          <a:bodyPr/>
          <a:lstStyle/>
          <a:p>
            <a:r>
              <a:rPr lang="en-US"/>
              <a:t>— </a:t>
            </a:r>
            <a:fld id="{935A6D65-56D1-0E4E-89B5-74820FBAE2A3}" type="slidenum">
              <a:rPr lang="en-US" smtClean="0"/>
              <a:pPr/>
              <a:t>6</a:t>
            </a:fld>
            <a:r>
              <a:rPr lang="en-US"/>
              <a:t> —</a:t>
            </a:r>
            <a:endParaRPr lang="en-US" dirty="0"/>
          </a:p>
        </p:txBody>
      </p:sp>
      <p:pic>
        <p:nvPicPr>
          <p:cNvPr id="10" name="Content Placeholder 14">
            <a:extLst>
              <a:ext uri="{FF2B5EF4-FFF2-40B4-BE49-F238E27FC236}">
                <a16:creationId xmlns:a16="http://schemas.microsoft.com/office/drawing/2014/main" id="{FE886B53-C873-BE4E-A445-762E139E2C50}"/>
              </a:ext>
            </a:extLst>
          </p:cNvPr>
          <p:cNvPicPr>
            <a:picLocks noGrp="1" noChangeAspect="1"/>
          </p:cNvPicPr>
          <p:nvPr>
            <p:ph sz="quarter" idx="27"/>
          </p:nvPr>
        </p:nvPicPr>
        <p:blipFill rotWithShape="1">
          <a:blip r:embed="rId2"/>
          <a:srcRect l="10164" t="27057" r="10164" b="5099"/>
          <a:stretch/>
        </p:blipFill>
        <p:spPr>
          <a:xfrm>
            <a:off x="-1" y="2057400"/>
            <a:ext cx="9144001" cy="4495406"/>
          </a:xfrm>
        </p:spPr>
      </p:pic>
      <p:sp>
        <p:nvSpPr>
          <p:cNvPr id="11" name="Up Arrow 10">
            <a:extLst>
              <a:ext uri="{FF2B5EF4-FFF2-40B4-BE49-F238E27FC236}">
                <a16:creationId xmlns:a16="http://schemas.microsoft.com/office/drawing/2014/main" id="{3AF0B72F-027E-5B45-9582-422339426780}"/>
              </a:ext>
            </a:extLst>
          </p:cNvPr>
          <p:cNvSpPr/>
          <p:nvPr/>
        </p:nvSpPr>
        <p:spPr>
          <a:xfrm rot="16200000">
            <a:off x="3351646" y="1601355"/>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Up Arrow 11">
            <a:extLst>
              <a:ext uri="{FF2B5EF4-FFF2-40B4-BE49-F238E27FC236}">
                <a16:creationId xmlns:a16="http://schemas.microsoft.com/office/drawing/2014/main" id="{EF2C19AB-A9CA-734A-9B65-0156BC9F6664}"/>
              </a:ext>
            </a:extLst>
          </p:cNvPr>
          <p:cNvSpPr/>
          <p:nvPr/>
        </p:nvSpPr>
        <p:spPr>
          <a:xfrm rot="16200000">
            <a:off x="2993916" y="2745044"/>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506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D8523237-9251-2B4D-B53B-9C902A7FE8C7}"/>
              </a:ext>
            </a:extLst>
          </p:cNvPr>
          <p:cNvPicPr>
            <a:picLocks noGrp="1" noChangeAspect="1"/>
          </p:cNvPicPr>
          <p:nvPr>
            <p:ph sz="quarter" idx="27"/>
          </p:nvPr>
        </p:nvPicPr>
        <p:blipFill rotWithShape="1">
          <a:blip r:embed="rId2"/>
          <a:srcRect l="10014" t="22011" r="10014" b="8445"/>
          <a:stretch/>
        </p:blipFill>
        <p:spPr>
          <a:xfrm>
            <a:off x="0" y="1600199"/>
            <a:ext cx="9144000" cy="4952607"/>
          </a:xfrm>
        </p:spPr>
      </p:pic>
      <p:sp>
        <p:nvSpPr>
          <p:cNvPr id="3" name="Title 2">
            <a:extLst>
              <a:ext uri="{FF2B5EF4-FFF2-40B4-BE49-F238E27FC236}">
                <a16:creationId xmlns:a16="http://schemas.microsoft.com/office/drawing/2014/main" id="{FDC6648E-5588-E745-AF64-EABF9ECC9AEE}"/>
              </a:ext>
            </a:extLst>
          </p:cNvPr>
          <p:cNvSpPr>
            <a:spLocks noGrp="1"/>
          </p:cNvSpPr>
          <p:nvPr>
            <p:ph type="title"/>
          </p:nvPr>
        </p:nvSpPr>
        <p:spPr/>
        <p:txBody>
          <a:bodyPr/>
          <a:lstStyle/>
          <a:p>
            <a:r>
              <a:rPr lang="en-US"/>
              <a:t>6. Click “Place Bid” at the bottom of the page to begin placing your bid. </a:t>
            </a:r>
            <a:br>
              <a:rPr lang="en-US"/>
            </a:br>
            <a:endParaRPr lang="en-US" dirty="0"/>
          </a:p>
        </p:txBody>
      </p:sp>
      <p:sp>
        <p:nvSpPr>
          <p:cNvPr id="4" name="Date Placeholder 3">
            <a:extLst>
              <a:ext uri="{FF2B5EF4-FFF2-40B4-BE49-F238E27FC236}">
                <a16:creationId xmlns:a16="http://schemas.microsoft.com/office/drawing/2014/main" id="{23B68CD7-1E43-9041-A972-396E7CB08656}"/>
              </a:ext>
            </a:extLst>
          </p:cNvPr>
          <p:cNvSpPr>
            <a:spLocks noGrp="1"/>
          </p:cNvSpPr>
          <p:nvPr>
            <p:ph type="dt" sz="half" idx="28"/>
          </p:nvPr>
        </p:nvSpPr>
        <p:spPr/>
        <p:txBody>
          <a:bodyPr/>
          <a:lstStyle/>
          <a:p>
            <a:r>
              <a:rPr lang="en-US"/>
              <a:t>How to Place a Bid</a:t>
            </a:r>
            <a:endParaRPr lang="en-US" dirty="0"/>
          </a:p>
        </p:txBody>
      </p:sp>
      <p:sp>
        <p:nvSpPr>
          <p:cNvPr id="5" name="Footer Placeholder 4">
            <a:extLst>
              <a:ext uri="{FF2B5EF4-FFF2-40B4-BE49-F238E27FC236}">
                <a16:creationId xmlns:a16="http://schemas.microsoft.com/office/drawing/2014/main" id="{18003510-FD55-FE45-A960-353CE111FB3A}"/>
              </a:ext>
            </a:extLst>
          </p:cNvPr>
          <p:cNvSpPr>
            <a:spLocks noGrp="1"/>
          </p:cNvSpPr>
          <p:nvPr>
            <p:ph type="ftr" sz="quarter" idx="29"/>
          </p:nvPr>
        </p:nvSpPr>
        <p:spPr/>
        <p:txBody>
          <a:bodyPr/>
          <a:lstStyle/>
          <a:p>
            <a:r>
              <a:rPr lang="en-US"/>
              <a:t>© 2019 Unison. All Rights Reserved.</a:t>
            </a:r>
            <a:endParaRPr lang="en-US" dirty="0"/>
          </a:p>
        </p:txBody>
      </p:sp>
      <p:sp>
        <p:nvSpPr>
          <p:cNvPr id="6" name="Slide Number Placeholder 5">
            <a:extLst>
              <a:ext uri="{FF2B5EF4-FFF2-40B4-BE49-F238E27FC236}">
                <a16:creationId xmlns:a16="http://schemas.microsoft.com/office/drawing/2014/main" id="{48F019F8-F20B-D747-B7FB-81E51F9FC544}"/>
              </a:ext>
            </a:extLst>
          </p:cNvPr>
          <p:cNvSpPr>
            <a:spLocks noGrp="1"/>
          </p:cNvSpPr>
          <p:nvPr>
            <p:ph type="sldNum" sz="quarter" idx="30"/>
          </p:nvPr>
        </p:nvSpPr>
        <p:spPr/>
        <p:txBody>
          <a:bodyPr/>
          <a:lstStyle/>
          <a:p>
            <a:r>
              <a:rPr lang="en-US"/>
              <a:t>— </a:t>
            </a:r>
            <a:fld id="{935A6D65-56D1-0E4E-89B5-74820FBAE2A3}" type="slidenum">
              <a:rPr lang="en-US" smtClean="0"/>
              <a:pPr/>
              <a:t>7</a:t>
            </a:fld>
            <a:r>
              <a:rPr lang="en-US"/>
              <a:t> —</a:t>
            </a:r>
            <a:endParaRPr lang="en-US" dirty="0"/>
          </a:p>
        </p:txBody>
      </p:sp>
      <p:sp>
        <p:nvSpPr>
          <p:cNvPr id="16" name="Up Arrow 15">
            <a:extLst>
              <a:ext uri="{FF2B5EF4-FFF2-40B4-BE49-F238E27FC236}">
                <a16:creationId xmlns:a16="http://schemas.microsoft.com/office/drawing/2014/main" id="{B2C437C6-93CC-F44B-8D44-F69DB8AECDFD}"/>
              </a:ext>
            </a:extLst>
          </p:cNvPr>
          <p:cNvSpPr/>
          <p:nvPr/>
        </p:nvSpPr>
        <p:spPr>
          <a:xfrm rot="10800000">
            <a:off x="7620001" y="4724400"/>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264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2FC950-A91F-5448-8CA5-90F9FA9078CB}"/>
              </a:ext>
            </a:extLst>
          </p:cNvPr>
          <p:cNvSpPr>
            <a:spLocks noGrp="1"/>
          </p:cNvSpPr>
          <p:nvPr>
            <p:ph type="title"/>
          </p:nvPr>
        </p:nvSpPr>
        <p:spPr/>
        <p:txBody>
          <a:bodyPr/>
          <a:lstStyle/>
          <a:p>
            <a:r>
              <a:rPr lang="en-US" dirty="0"/>
              <a:t>7. This first page is the “Terms” page, which contains the Buy Terms that the Buyer has set. </a:t>
            </a:r>
            <a:br>
              <a:rPr lang="en-US" dirty="0"/>
            </a:br>
            <a:endParaRPr lang="en-US" dirty="0"/>
          </a:p>
        </p:txBody>
      </p:sp>
      <p:sp>
        <p:nvSpPr>
          <p:cNvPr id="4" name="Date Placeholder 3">
            <a:extLst>
              <a:ext uri="{FF2B5EF4-FFF2-40B4-BE49-F238E27FC236}">
                <a16:creationId xmlns:a16="http://schemas.microsoft.com/office/drawing/2014/main" id="{CE3690B9-0E3E-5D41-B3E7-6850D2D18685}"/>
              </a:ext>
            </a:extLst>
          </p:cNvPr>
          <p:cNvSpPr>
            <a:spLocks noGrp="1"/>
          </p:cNvSpPr>
          <p:nvPr>
            <p:ph type="dt" sz="half" idx="28"/>
          </p:nvPr>
        </p:nvSpPr>
        <p:spPr/>
        <p:txBody>
          <a:bodyPr/>
          <a:lstStyle/>
          <a:p>
            <a:r>
              <a:rPr lang="en-US"/>
              <a:t>How to Place a Bid</a:t>
            </a:r>
            <a:endParaRPr lang="en-US" dirty="0"/>
          </a:p>
        </p:txBody>
      </p:sp>
      <p:sp>
        <p:nvSpPr>
          <p:cNvPr id="5" name="Footer Placeholder 4">
            <a:extLst>
              <a:ext uri="{FF2B5EF4-FFF2-40B4-BE49-F238E27FC236}">
                <a16:creationId xmlns:a16="http://schemas.microsoft.com/office/drawing/2014/main" id="{2F4AC7A9-14E4-0840-B0E7-B1780377C963}"/>
              </a:ext>
            </a:extLst>
          </p:cNvPr>
          <p:cNvSpPr>
            <a:spLocks noGrp="1"/>
          </p:cNvSpPr>
          <p:nvPr>
            <p:ph type="ftr" sz="quarter" idx="29"/>
          </p:nvPr>
        </p:nvSpPr>
        <p:spPr/>
        <p:txBody>
          <a:bodyPr/>
          <a:lstStyle/>
          <a:p>
            <a:r>
              <a:rPr lang="en-US"/>
              <a:t>© 2019 Unison. All Rights Reserved.</a:t>
            </a:r>
            <a:endParaRPr lang="en-US" dirty="0"/>
          </a:p>
        </p:txBody>
      </p:sp>
      <p:sp>
        <p:nvSpPr>
          <p:cNvPr id="6" name="Slide Number Placeholder 5">
            <a:extLst>
              <a:ext uri="{FF2B5EF4-FFF2-40B4-BE49-F238E27FC236}">
                <a16:creationId xmlns:a16="http://schemas.microsoft.com/office/drawing/2014/main" id="{A8CDED57-E070-6345-8170-FE65971C4D4C}"/>
              </a:ext>
            </a:extLst>
          </p:cNvPr>
          <p:cNvSpPr>
            <a:spLocks noGrp="1"/>
          </p:cNvSpPr>
          <p:nvPr>
            <p:ph type="sldNum" sz="quarter" idx="30"/>
          </p:nvPr>
        </p:nvSpPr>
        <p:spPr/>
        <p:txBody>
          <a:bodyPr/>
          <a:lstStyle/>
          <a:p>
            <a:r>
              <a:rPr lang="en-US"/>
              <a:t>— </a:t>
            </a:r>
            <a:fld id="{935A6D65-56D1-0E4E-89B5-74820FBAE2A3}" type="slidenum">
              <a:rPr lang="en-US" smtClean="0"/>
              <a:pPr/>
              <a:t>8</a:t>
            </a:fld>
            <a:r>
              <a:rPr lang="en-US"/>
              <a:t> —</a:t>
            </a:r>
            <a:endParaRPr lang="en-US" dirty="0"/>
          </a:p>
        </p:txBody>
      </p:sp>
      <p:pic>
        <p:nvPicPr>
          <p:cNvPr id="12" name="Content Placeholder 11">
            <a:extLst>
              <a:ext uri="{FF2B5EF4-FFF2-40B4-BE49-F238E27FC236}">
                <a16:creationId xmlns:a16="http://schemas.microsoft.com/office/drawing/2014/main" id="{FD7534F7-30B5-974F-9403-C53B2F76A0A9}"/>
              </a:ext>
            </a:extLst>
          </p:cNvPr>
          <p:cNvPicPr>
            <a:picLocks noGrp="1" noChangeAspect="1"/>
          </p:cNvPicPr>
          <p:nvPr>
            <p:ph sz="quarter" idx="27"/>
          </p:nvPr>
        </p:nvPicPr>
        <p:blipFill rotWithShape="1">
          <a:blip r:embed="rId2"/>
          <a:srcRect l="11280" t="16066" r="12079" b="11767"/>
          <a:stretch/>
        </p:blipFill>
        <p:spPr>
          <a:xfrm>
            <a:off x="-1" y="1629467"/>
            <a:ext cx="9144001" cy="4923339"/>
          </a:xfrm>
        </p:spPr>
      </p:pic>
      <p:sp>
        <p:nvSpPr>
          <p:cNvPr id="13" name="Up Arrow 12">
            <a:extLst>
              <a:ext uri="{FF2B5EF4-FFF2-40B4-BE49-F238E27FC236}">
                <a16:creationId xmlns:a16="http://schemas.microsoft.com/office/drawing/2014/main" id="{AA2E74CF-C942-4945-96DD-03EBA8F1A7B3}"/>
              </a:ext>
            </a:extLst>
          </p:cNvPr>
          <p:cNvSpPr/>
          <p:nvPr/>
        </p:nvSpPr>
        <p:spPr>
          <a:xfrm rot="16200000">
            <a:off x="2056246" y="1906154"/>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029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DB623C-88A1-7A43-A5C2-D32247DD2D37}"/>
              </a:ext>
            </a:extLst>
          </p:cNvPr>
          <p:cNvSpPr>
            <a:spLocks noGrp="1"/>
          </p:cNvSpPr>
          <p:nvPr>
            <p:ph type="title"/>
          </p:nvPr>
        </p:nvSpPr>
        <p:spPr/>
        <p:txBody>
          <a:bodyPr/>
          <a:lstStyle/>
          <a:p>
            <a:r>
              <a:rPr lang="en-US"/>
              <a:t>8. The first two things you need to enter are the “Bid Description” and “Seller Reference Number.” </a:t>
            </a:r>
            <a:endParaRPr lang="en-US" dirty="0"/>
          </a:p>
        </p:txBody>
      </p:sp>
      <p:sp>
        <p:nvSpPr>
          <p:cNvPr id="4" name="Date Placeholder 3">
            <a:extLst>
              <a:ext uri="{FF2B5EF4-FFF2-40B4-BE49-F238E27FC236}">
                <a16:creationId xmlns:a16="http://schemas.microsoft.com/office/drawing/2014/main" id="{8A774E32-EE81-FD43-8F7C-FAB22368162A}"/>
              </a:ext>
            </a:extLst>
          </p:cNvPr>
          <p:cNvSpPr>
            <a:spLocks noGrp="1"/>
          </p:cNvSpPr>
          <p:nvPr>
            <p:ph type="dt" sz="half" idx="28"/>
          </p:nvPr>
        </p:nvSpPr>
        <p:spPr/>
        <p:txBody>
          <a:bodyPr/>
          <a:lstStyle/>
          <a:p>
            <a:r>
              <a:rPr lang="en-US"/>
              <a:t>How to Place a Bid</a:t>
            </a:r>
            <a:endParaRPr lang="en-US" dirty="0"/>
          </a:p>
        </p:txBody>
      </p:sp>
      <p:sp>
        <p:nvSpPr>
          <p:cNvPr id="5" name="Footer Placeholder 4">
            <a:extLst>
              <a:ext uri="{FF2B5EF4-FFF2-40B4-BE49-F238E27FC236}">
                <a16:creationId xmlns:a16="http://schemas.microsoft.com/office/drawing/2014/main" id="{D8ACE597-7954-944A-8AD5-63EB4F8963DE}"/>
              </a:ext>
            </a:extLst>
          </p:cNvPr>
          <p:cNvSpPr>
            <a:spLocks noGrp="1"/>
          </p:cNvSpPr>
          <p:nvPr>
            <p:ph type="ftr" sz="quarter" idx="29"/>
          </p:nvPr>
        </p:nvSpPr>
        <p:spPr/>
        <p:txBody>
          <a:bodyPr/>
          <a:lstStyle/>
          <a:p>
            <a:r>
              <a:rPr lang="en-US"/>
              <a:t>© 2019 Unison. All Rights Reserved.</a:t>
            </a:r>
            <a:endParaRPr lang="en-US" dirty="0"/>
          </a:p>
        </p:txBody>
      </p:sp>
      <p:sp>
        <p:nvSpPr>
          <p:cNvPr id="6" name="Slide Number Placeholder 5">
            <a:extLst>
              <a:ext uri="{FF2B5EF4-FFF2-40B4-BE49-F238E27FC236}">
                <a16:creationId xmlns:a16="http://schemas.microsoft.com/office/drawing/2014/main" id="{4CBC3727-345B-D444-89DF-15ED4354D11F}"/>
              </a:ext>
            </a:extLst>
          </p:cNvPr>
          <p:cNvSpPr>
            <a:spLocks noGrp="1"/>
          </p:cNvSpPr>
          <p:nvPr>
            <p:ph type="sldNum" sz="quarter" idx="30"/>
          </p:nvPr>
        </p:nvSpPr>
        <p:spPr/>
        <p:txBody>
          <a:bodyPr/>
          <a:lstStyle/>
          <a:p>
            <a:r>
              <a:rPr lang="en-US"/>
              <a:t>— </a:t>
            </a:r>
            <a:fld id="{935A6D65-56D1-0E4E-89B5-74820FBAE2A3}" type="slidenum">
              <a:rPr lang="en-US" smtClean="0"/>
              <a:pPr/>
              <a:t>9</a:t>
            </a:fld>
            <a:r>
              <a:rPr lang="en-US"/>
              <a:t> —</a:t>
            </a:r>
            <a:endParaRPr lang="en-US" dirty="0"/>
          </a:p>
        </p:txBody>
      </p:sp>
      <p:pic>
        <p:nvPicPr>
          <p:cNvPr id="20" name="Content Placeholder 19">
            <a:extLst>
              <a:ext uri="{FF2B5EF4-FFF2-40B4-BE49-F238E27FC236}">
                <a16:creationId xmlns:a16="http://schemas.microsoft.com/office/drawing/2014/main" id="{E031E1E8-B504-014C-8632-129BA4BE160E}"/>
              </a:ext>
            </a:extLst>
          </p:cNvPr>
          <p:cNvPicPr>
            <a:picLocks noGrp="1" noChangeAspect="1"/>
          </p:cNvPicPr>
          <p:nvPr>
            <p:ph sz="quarter" idx="27"/>
          </p:nvPr>
        </p:nvPicPr>
        <p:blipFill rotWithShape="1">
          <a:blip r:embed="rId2"/>
          <a:srcRect l="10053" t="20145" r="10583" b="4668"/>
          <a:stretch/>
        </p:blipFill>
        <p:spPr>
          <a:xfrm>
            <a:off x="0" y="1657038"/>
            <a:ext cx="9144000" cy="4895768"/>
          </a:xfrm>
        </p:spPr>
      </p:pic>
      <p:sp>
        <p:nvSpPr>
          <p:cNvPr id="23" name="Up Arrow 22">
            <a:extLst>
              <a:ext uri="{FF2B5EF4-FFF2-40B4-BE49-F238E27FC236}">
                <a16:creationId xmlns:a16="http://schemas.microsoft.com/office/drawing/2014/main" id="{9744CAB1-6E81-B84D-B70A-347FC67B95DE}"/>
              </a:ext>
            </a:extLst>
          </p:cNvPr>
          <p:cNvSpPr/>
          <p:nvPr/>
        </p:nvSpPr>
        <p:spPr>
          <a:xfrm rot="16200000">
            <a:off x="6018646" y="2058554"/>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Up Arrow 23">
            <a:extLst>
              <a:ext uri="{FF2B5EF4-FFF2-40B4-BE49-F238E27FC236}">
                <a16:creationId xmlns:a16="http://schemas.microsoft.com/office/drawing/2014/main" id="{4F34480D-A5A3-7148-B1F8-7658FA9B224B}"/>
              </a:ext>
            </a:extLst>
          </p:cNvPr>
          <p:cNvSpPr/>
          <p:nvPr/>
        </p:nvSpPr>
        <p:spPr>
          <a:xfrm rot="16200000">
            <a:off x="6018646" y="2298040"/>
            <a:ext cx="456510" cy="1063802"/>
          </a:xfrm>
          <a:prstGeom prst="upArrow">
            <a:avLst/>
          </a:prstGeom>
          <a:solidFill>
            <a:srgbClr val="FF0000"/>
          </a:solidFill>
          <a:ln>
            <a:solidFill>
              <a:srgbClr val="FFFFFF"/>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401848"/>
      </p:ext>
    </p:extLst>
  </p:cSld>
  <p:clrMapOvr>
    <a:masterClrMapping/>
  </p:clrMapOvr>
</p:sld>
</file>

<file path=ppt/theme/theme1.xml><?xml version="1.0" encoding="utf-8"?>
<a:theme xmlns:a="http://schemas.openxmlformats.org/drawingml/2006/main" name="Unison Master">
  <a:themeElements>
    <a:clrScheme name="Unison Colors 1">
      <a:dk1>
        <a:srgbClr val="0A0A0A"/>
      </a:dk1>
      <a:lt1>
        <a:srgbClr val="FFFFFF"/>
      </a:lt1>
      <a:dk2>
        <a:srgbClr val="0078D3"/>
      </a:dk2>
      <a:lt2>
        <a:srgbClr val="A6A6A6"/>
      </a:lt2>
      <a:accent1>
        <a:srgbClr val="0078D3"/>
      </a:accent1>
      <a:accent2>
        <a:srgbClr val="028567"/>
      </a:accent2>
      <a:accent3>
        <a:srgbClr val="592B82"/>
      </a:accent3>
      <a:accent4>
        <a:srgbClr val="EF8903"/>
      </a:accent4>
      <a:accent5>
        <a:srgbClr val="E2201C"/>
      </a:accent5>
      <a:accent6>
        <a:srgbClr val="372F2C"/>
      </a:accent6>
      <a:hlink>
        <a:srgbClr val="0078D3"/>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2E0DEE1D-8EE9-F546-8EC2-0E43E532876D}" vid="{5E79D6EB-D1A9-BF4F-AA61-F7F19B64F7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12639</TotalTime>
  <Words>1208</Words>
  <Application>Microsoft Macintosh PowerPoint</Application>
  <PresentationFormat>Letter Paper (8.5x11 in)</PresentationFormat>
  <Paragraphs>107</Paragraphs>
  <Slides>25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Nimbus Sans</vt:lpstr>
      <vt:lpstr>Arial</vt:lpstr>
      <vt:lpstr>Calibri</vt:lpstr>
      <vt:lpstr>Helvetica</vt:lpstr>
      <vt:lpstr>Helvetica Neue</vt:lpstr>
      <vt:lpstr>Helvetica Neue Light</vt:lpstr>
      <vt:lpstr>Wingdings</vt:lpstr>
      <vt:lpstr>Unison Master</vt:lpstr>
      <vt:lpstr>How to Place a Bid Unison Marketplace</vt:lpstr>
      <vt:lpstr>1. Go to www.UnisonMarketplace.com and click ‘Sign-in’.</vt:lpstr>
      <vt:lpstr>2. Enter your email address and password, then check the box labeled “I agree to comply with the Terms of Use as posted on the website.” Then click ‘Login.’ </vt:lpstr>
      <vt:lpstr>3. To locate a buy, enter the Buy Number in the search bar, and click “search.”</vt:lpstr>
      <vt:lpstr>4. Once you have located the buy, click on the Buy Number.</vt:lpstr>
      <vt:lpstr>5. This is the buy details page. Here you can view the deadline for bid submission, contract type, set-aside restrictions, delivery requirements, and shipping location. </vt:lpstr>
      <vt:lpstr>6. Click “Place Bid” at the bottom of the page to begin placing your bid.  </vt:lpstr>
      <vt:lpstr>7. This first page is the “Terms” page, which contains the Buy Terms that the Buyer has set.  </vt:lpstr>
      <vt:lpstr>8. The first two things you need to enter are the “Bid Description” and “Seller Reference Number.” </vt:lpstr>
      <vt:lpstr>9. Enter your Contract Vehicle information, if applicable (contract number, contract owner, and contract  expiration date).</vt:lpstr>
      <vt:lpstr>10. Fill out the “Delivery Days” field, with the number of days you can guarantee delivery.</vt:lpstr>
      <vt:lpstr>11. Check off all boxes on the right side of the page to indicate your bid complies with each of the terms that the Buyer has set.  </vt:lpstr>
      <vt:lpstr>12. Once all fields are entered and terms checked, continue down the page. If attachments have been included by the Buyer, they will be located here. Then click “Continue.”</vt:lpstr>
      <vt:lpstr>13. Take a moment to look at the blue tab labeled “Terms.”  A check mark will appear if all fields entered are correct. If a red “!” appears, you have an error on the previous page that needs to be corrected. </vt:lpstr>
      <vt:lpstr>14. To add an attachment, please scroll to the bottom of the Seller Attachment(s) section and click “Add Attachment.”</vt:lpstr>
      <vt:lpstr>15. Next, fill in the description field. Enter a detailed description of the product or service you are offering.</vt:lpstr>
      <vt:lpstr>16. Fill in the “Unit Price” field.</vt:lpstr>
      <vt:lpstr>17. The “included in line item” feature allows you to include the price of one line item into another. This feature is optional and should be left blank if not being used.</vt:lpstr>
      <vt:lpstr>18. “Stop Auto Rebid At” is an optional feature that allows the system to rebid for you while you’re away.</vt:lpstr>
      <vt:lpstr>19. Be sure that you have entered a description and a price for all line items.</vt:lpstr>
      <vt:lpstr>21. Take a moment to look for the check marks next to both the “Terms” and “Line Items” sections at the top of the page.</vt:lpstr>
      <vt:lpstr>22. Review your all bid information to ensure it is correct and that you can comply with all terms.</vt:lpstr>
      <vt:lpstr>23. Here you can see a breakdown of your pricing, including the Unison fee. Ensure your final bid price is correct.</vt:lpstr>
      <vt:lpstr>24. If all the information is correct, click “Submit Bid.”</vt:lpstr>
      <vt:lpstr>Congratulations, your bid has been  submitted to the Buyer!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smarter connections.</dc:title>
  <dc:creator>Wes Stinchcomb</dc:creator>
  <cp:lastModifiedBy>Kaitlyn Wells</cp:lastModifiedBy>
  <cp:revision>302</cp:revision>
  <cp:lastPrinted>2019-01-25T16:23:11Z</cp:lastPrinted>
  <dcterms:created xsi:type="dcterms:W3CDTF">2018-10-11T14:31:11Z</dcterms:created>
  <dcterms:modified xsi:type="dcterms:W3CDTF">2019-12-09T18:21:41Z</dcterms:modified>
</cp:coreProperties>
</file>